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334" r:id="rId3"/>
    <p:sldId id="351" r:id="rId4"/>
    <p:sldId id="337" r:id="rId5"/>
    <p:sldId id="299" r:id="rId6"/>
    <p:sldId id="363" r:id="rId7"/>
    <p:sldId id="362" r:id="rId8"/>
    <p:sldId id="364" r:id="rId9"/>
    <p:sldId id="360" r:id="rId10"/>
    <p:sldId id="343" r:id="rId11"/>
    <p:sldId id="278" r:id="rId12"/>
    <p:sldId id="285" r:id="rId13"/>
    <p:sldId id="303" r:id="rId14"/>
    <p:sldId id="341" r:id="rId15"/>
    <p:sldId id="339" r:id="rId16"/>
    <p:sldId id="361" r:id="rId17"/>
    <p:sldId id="301" r:id="rId18"/>
    <p:sldId id="359" r:id="rId19"/>
    <p:sldId id="355" r:id="rId20"/>
    <p:sldId id="356" r:id="rId21"/>
    <p:sldId id="357" r:id="rId22"/>
    <p:sldId id="358" r:id="rId23"/>
    <p:sldId id="328" r:id="rId24"/>
    <p:sldId id="33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109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EEMO\Desktop\Work_Aug_2012\COOPOL\004_B18N_data\data_final_Fredrik_Presentati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EEMO\Desktop\Work_Aug_2012\COOPOL\004_B18N_data\data_final_Fredrik_Presentatio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EEMO\Desktop\Work_Aug_2012\COOPOL\004_B18N_data\data_final_Fredrik_Presenta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en-US" sz="1050" dirty="0" smtClean="0"/>
              <a:t>Hydrophobic monomers</a:t>
            </a:r>
            <a:endParaRPr lang="en-US" sz="105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971669282967614"/>
          <c:y val="0.11969789304456367"/>
          <c:w val="0.8451843914389181"/>
          <c:h val="0.82064778750073519"/>
        </c:manualLayout>
      </c:layout>
      <c:scatterChart>
        <c:scatterStyle val="smoothMarker"/>
        <c:varyColors val="0"/>
        <c:ser>
          <c:idx val="0"/>
          <c:order val="0"/>
          <c:tx>
            <c:v>Model Pred. M1</c:v>
          </c:tx>
          <c:marker>
            <c:symbol val="none"/>
          </c:marker>
          <c:xVal>
            <c:numRef>
              <c:f>'Predictions, run2'!$A$3:$A$2337</c:f>
              <c:numCache>
                <c:formatCode>General</c:formatCode>
                <c:ptCount val="233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  <c:pt idx="1001">
                  <c:v>10010</c:v>
                </c:pt>
                <c:pt idx="1002">
                  <c:v>10020</c:v>
                </c:pt>
                <c:pt idx="1003">
                  <c:v>10030</c:v>
                </c:pt>
                <c:pt idx="1004">
                  <c:v>10040</c:v>
                </c:pt>
                <c:pt idx="1005">
                  <c:v>10050</c:v>
                </c:pt>
                <c:pt idx="1006">
                  <c:v>10060</c:v>
                </c:pt>
                <c:pt idx="1007">
                  <c:v>10070</c:v>
                </c:pt>
                <c:pt idx="1008">
                  <c:v>10080</c:v>
                </c:pt>
                <c:pt idx="1009">
                  <c:v>10090</c:v>
                </c:pt>
                <c:pt idx="1010">
                  <c:v>10100</c:v>
                </c:pt>
                <c:pt idx="1011">
                  <c:v>10110</c:v>
                </c:pt>
                <c:pt idx="1012">
                  <c:v>10120</c:v>
                </c:pt>
                <c:pt idx="1013">
                  <c:v>10130</c:v>
                </c:pt>
                <c:pt idx="1014">
                  <c:v>10140</c:v>
                </c:pt>
                <c:pt idx="1015">
                  <c:v>10150</c:v>
                </c:pt>
                <c:pt idx="1016">
                  <c:v>10160</c:v>
                </c:pt>
                <c:pt idx="1017">
                  <c:v>10170</c:v>
                </c:pt>
                <c:pt idx="1018">
                  <c:v>10180</c:v>
                </c:pt>
                <c:pt idx="1019">
                  <c:v>10190</c:v>
                </c:pt>
                <c:pt idx="1020">
                  <c:v>10200</c:v>
                </c:pt>
                <c:pt idx="1021">
                  <c:v>10210</c:v>
                </c:pt>
                <c:pt idx="1022">
                  <c:v>10220</c:v>
                </c:pt>
                <c:pt idx="1023">
                  <c:v>10230</c:v>
                </c:pt>
                <c:pt idx="1024">
                  <c:v>10240</c:v>
                </c:pt>
                <c:pt idx="1025">
                  <c:v>10250</c:v>
                </c:pt>
                <c:pt idx="1026">
                  <c:v>10260</c:v>
                </c:pt>
                <c:pt idx="1027">
                  <c:v>10270</c:v>
                </c:pt>
                <c:pt idx="1028">
                  <c:v>10280</c:v>
                </c:pt>
                <c:pt idx="1029">
                  <c:v>10290</c:v>
                </c:pt>
                <c:pt idx="1030">
                  <c:v>10300</c:v>
                </c:pt>
                <c:pt idx="1031">
                  <c:v>10310</c:v>
                </c:pt>
                <c:pt idx="1032">
                  <c:v>10320</c:v>
                </c:pt>
                <c:pt idx="1033">
                  <c:v>10330</c:v>
                </c:pt>
                <c:pt idx="1034">
                  <c:v>10340</c:v>
                </c:pt>
                <c:pt idx="1035">
                  <c:v>10350</c:v>
                </c:pt>
                <c:pt idx="1036">
                  <c:v>10360</c:v>
                </c:pt>
                <c:pt idx="1037">
                  <c:v>10370</c:v>
                </c:pt>
                <c:pt idx="1038">
                  <c:v>10380</c:v>
                </c:pt>
                <c:pt idx="1039">
                  <c:v>10390</c:v>
                </c:pt>
                <c:pt idx="1040">
                  <c:v>10400</c:v>
                </c:pt>
                <c:pt idx="1041">
                  <c:v>10410</c:v>
                </c:pt>
                <c:pt idx="1042">
                  <c:v>10420</c:v>
                </c:pt>
                <c:pt idx="1043">
                  <c:v>10430</c:v>
                </c:pt>
                <c:pt idx="1044">
                  <c:v>10440</c:v>
                </c:pt>
                <c:pt idx="1045">
                  <c:v>10450</c:v>
                </c:pt>
                <c:pt idx="1046">
                  <c:v>10460</c:v>
                </c:pt>
                <c:pt idx="1047">
                  <c:v>10470</c:v>
                </c:pt>
                <c:pt idx="1048">
                  <c:v>10480</c:v>
                </c:pt>
                <c:pt idx="1049">
                  <c:v>10490</c:v>
                </c:pt>
                <c:pt idx="1050">
                  <c:v>10500</c:v>
                </c:pt>
                <c:pt idx="1051">
                  <c:v>10510</c:v>
                </c:pt>
                <c:pt idx="1052">
                  <c:v>10520</c:v>
                </c:pt>
                <c:pt idx="1053">
                  <c:v>10530</c:v>
                </c:pt>
                <c:pt idx="1054">
                  <c:v>10540</c:v>
                </c:pt>
                <c:pt idx="1055">
                  <c:v>10550</c:v>
                </c:pt>
                <c:pt idx="1056">
                  <c:v>10560</c:v>
                </c:pt>
                <c:pt idx="1057">
                  <c:v>10570</c:v>
                </c:pt>
                <c:pt idx="1058">
                  <c:v>10580</c:v>
                </c:pt>
                <c:pt idx="1059">
                  <c:v>10590</c:v>
                </c:pt>
                <c:pt idx="1060">
                  <c:v>10600</c:v>
                </c:pt>
                <c:pt idx="1061">
                  <c:v>10610</c:v>
                </c:pt>
                <c:pt idx="1062">
                  <c:v>10620</c:v>
                </c:pt>
                <c:pt idx="1063">
                  <c:v>10630</c:v>
                </c:pt>
                <c:pt idx="1064">
                  <c:v>10640</c:v>
                </c:pt>
                <c:pt idx="1065">
                  <c:v>10650</c:v>
                </c:pt>
                <c:pt idx="1066">
                  <c:v>10660</c:v>
                </c:pt>
                <c:pt idx="1067">
                  <c:v>10670</c:v>
                </c:pt>
                <c:pt idx="1068">
                  <c:v>10680</c:v>
                </c:pt>
                <c:pt idx="1069">
                  <c:v>10690</c:v>
                </c:pt>
                <c:pt idx="1070">
                  <c:v>10700</c:v>
                </c:pt>
                <c:pt idx="1071">
                  <c:v>10710</c:v>
                </c:pt>
                <c:pt idx="1072">
                  <c:v>10720</c:v>
                </c:pt>
                <c:pt idx="1073">
                  <c:v>10730</c:v>
                </c:pt>
                <c:pt idx="1074">
                  <c:v>10740</c:v>
                </c:pt>
                <c:pt idx="1075">
                  <c:v>10750</c:v>
                </c:pt>
                <c:pt idx="1076">
                  <c:v>10760</c:v>
                </c:pt>
                <c:pt idx="1077">
                  <c:v>10770</c:v>
                </c:pt>
                <c:pt idx="1078">
                  <c:v>10780</c:v>
                </c:pt>
                <c:pt idx="1079">
                  <c:v>10790</c:v>
                </c:pt>
                <c:pt idx="1080">
                  <c:v>10800</c:v>
                </c:pt>
                <c:pt idx="1081">
                  <c:v>10810</c:v>
                </c:pt>
                <c:pt idx="1082">
                  <c:v>10820</c:v>
                </c:pt>
                <c:pt idx="1083">
                  <c:v>10830</c:v>
                </c:pt>
                <c:pt idx="1084">
                  <c:v>10840</c:v>
                </c:pt>
                <c:pt idx="1085">
                  <c:v>10850</c:v>
                </c:pt>
                <c:pt idx="1086">
                  <c:v>10860</c:v>
                </c:pt>
                <c:pt idx="1087">
                  <c:v>10870</c:v>
                </c:pt>
                <c:pt idx="1088">
                  <c:v>10880</c:v>
                </c:pt>
                <c:pt idx="1089">
                  <c:v>10890</c:v>
                </c:pt>
                <c:pt idx="1090">
                  <c:v>10900</c:v>
                </c:pt>
                <c:pt idx="1091">
                  <c:v>10910</c:v>
                </c:pt>
                <c:pt idx="1092">
                  <c:v>10920</c:v>
                </c:pt>
                <c:pt idx="1093">
                  <c:v>10930</c:v>
                </c:pt>
                <c:pt idx="1094">
                  <c:v>10940</c:v>
                </c:pt>
                <c:pt idx="1095">
                  <c:v>10950</c:v>
                </c:pt>
                <c:pt idx="1096">
                  <c:v>10960</c:v>
                </c:pt>
                <c:pt idx="1097">
                  <c:v>10970</c:v>
                </c:pt>
                <c:pt idx="1098">
                  <c:v>10980</c:v>
                </c:pt>
                <c:pt idx="1099">
                  <c:v>10990</c:v>
                </c:pt>
                <c:pt idx="1100">
                  <c:v>11000</c:v>
                </c:pt>
                <c:pt idx="1101">
                  <c:v>11010</c:v>
                </c:pt>
                <c:pt idx="1102">
                  <c:v>11020</c:v>
                </c:pt>
                <c:pt idx="1103">
                  <c:v>11030</c:v>
                </c:pt>
                <c:pt idx="1104">
                  <c:v>11040</c:v>
                </c:pt>
                <c:pt idx="1105">
                  <c:v>11050</c:v>
                </c:pt>
                <c:pt idx="1106">
                  <c:v>11060</c:v>
                </c:pt>
                <c:pt idx="1107">
                  <c:v>11070</c:v>
                </c:pt>
                <c:pt idx="1108">
                  <c:v>11080</c:v>
                </c:pt>
                <c:pt idx="1109">
                  <c:v>11090</c:v>
                </c:pt>
                <c:pt idx="1110">
                  <c:v>11100</c:v>
                </c:pt>
                <c:pt idx="1111">
                  <c:v>11110</c:v>
                </c:pt>
                <c:pt idx="1112">
                  <c:v>11120</c:v>
                </c:pt>
                <c:pt idx="1113">
                  <c:v>11130</c:v>
                </c:pt>
                <c:pt idx="1114">
                  <c:v>11140</c:v>
                </c:pt>
                <c:pt idx="1115">
                  <c:v>11150</c:v>
                </c:pt>
                <c:pt idx="1116">
                  <c:v>11160</c:v>
                </c:pt>
                <c:pt idx="1117">
                  <c:v>11170</c:v>
                </c:pt>
                <c:pt idx="1118">
                  <c:v>11180</c:v>
                </c:pt>
                <c:pt idx="1119">
                  <c:v>11190</c:v>
                </c:pt>
                <c:pt idx="1120">
                  <c:v>11200</c:v>
                </c:pt>
                <c:pt idx="1121">
                  <c:v>11210</c:v>
                </c:pt>
                <c:pt idx="1122">
                  <c:v>11220</c:v>
                </c:pt>
                <c:pt idx="1123">
                  <c:v>11230</c:v>
                </c:pt>
                <c:pt idx="1124">
                  <c:v>11240</c:v>
                </c:pt>
                <c:pt idx="1125">
                  <c:v>11250</c:v>
                </c:pt>
                <c:pt idx="1126">
                  <c:v>11260</c:v>
                </c:pt>
                <c:pt idx="1127">
                  <c:v>11270</c:v>
                </c:pt>
                <c:pt idx="1128">
                  <c:v>11280</c:v>
                </c:pt>
                <c:pt idx="1129">
                  <c:v>11290</c:v>
                </c:pt>
                <c:pt idx="1130">
                  <c:v>11300</c:v>
                </c:pt>
                <c:pt idx="1131">
                  <c:v>11310</c:v>
                </c:pt>
                <c:pt idx="1132">
                  <c:v>11320</c:v>
                </c:pt>
                <c:pt idx="1133">
                  <c:v>11330</c:v>
                </c:pt>
                <c:pt idx="1134">
                  <c:v>11340</c:v>
                </c:pt>
                <c:pt idx="1135">
                  <c:v>11350</c:v>
                </c:pt>
                <c:pt idx="1136">
                  <c:v>11360</c:v>
                </c:pt>
                <c:pt idx="1137">
                  <c:v>11370</c:v>
                </c:pt>
                <c:pt idx="1138">
                  <c:v>11380</c:v>
                </c:pt>
                <c:pt idx="1139">
                  <c:v>11390</c:v>
                </c:pt>
                <c:pt idx="1140">
                  <c:v>11400</c:v>
                </c:pt>
                <c:pt idx="1141">
                  <c:v>11410</c:v>
                </c:pt>
                <c:pt idx="1142">
                  <c:v>11420</c:v>
                </c:pt>
                <c:pt idx="1143">
                  <c:v>11430</c:v>
                </c:pt>
                <c:pt idx="1144">
                  <c:v>11440</c:v>
                </c:pt>
                <c:pt idx="1145">
                  <c:v>11450</c:v>
                </c:pt>
                <c:pt idx="1146">
                  <c:v>11460</c:v>
                </c:pt>
                <c:pt idx="1147">
                  <c:v>11470</c:v>
                </c:pt>
                <c:pt idx="1148">
                  <c:v>11480</c:v>
                </c:pt>
                <c:pt idx="1149">
                  <c:v>11490</c:v>
                </c:pt>
                <c:pt idx="1150">
                  <c:v>11500</c:v>
                </c:pt>
                <c:pt idx="1151">
                  <c:v>11510</c:v>
                </c:pt>
                <c:pt idx="1152">
                  <c:v>11520</c:v>
                </c:pt>
                <c:pt idx="1153">
                  <c:v>11530</c:v>
                </c:pt>
                <c:pt idx="1154">
                  <c:v>11540</c:v>
                </c:pt>
                <c:pt idx="1155">
                  <c:v>11550</c:v>
                </c:pt>
                <c:pt idx="1156">
                  <c:v>11560</c:v>
                </c:pt>
                <c:pt idx="1157">
                  <c:v>11570</c:v>
                </c:pt>
                <c:pt idx="1158">
                  <c:v>11580</c:v>
                </c:pt>
                <c:pt idx="1159">
                  <c:v>11590</c:v>
                </c:pt>
                <c:pt idx="1160">
                  <c:v>11600</c:v>
                </c:pt>
                <c:pt idx="1161">
                  <c:v>11610</c:v>
                </c:pt>
                <c:pt idx="1162">
                  <c:v>11620</c:v>
                </c:pt>
                <c:pt idx="1163">
                  <c:v>11630</c:v>
                </c:pt>
                <c:pt idx="1164">
                  <c:v>11640</c:v>
                </c:pt>
                <c:pt idx="1165">
                  <c:v>11650</c:v>
                </c:pt>
                <c:pt idx="1166">
                  <c:v>11660</c:v>
                </c:pt>
                <c:pt idx="1167">
                  <c:v>11670</c:v>
                </c:pt>
                <c:pt idx="1168">
                  <c:v>11680</c:v>
                </c:pt>
                <c:pt idx="1169">
                  <c:v>11690</c:v>
                </c:pt>
                <c:pt idx="1170">
                  <c:v>11700</c:v>
                </c:pt>
                <c:pt idx="1171">
                  <c:v>11710</c:v>
                </c:pt>
                <c:pt idx="1172">
                  <c:v>11720</c:v>
                </c:pt>
                <c:pt idx="1173">
                  <c:v>11730</c:v>
                </c:pt>
                <c:pt idx="1174">
                  <c:v>11740</c:v>
                </c:pt>
                <c:pt idx="1175">
                  <c:v>11750</c:v>
                </c:pt>
                <c:pt idx="1176">
                  <c:v>11760</c:v>
                </c:pt>
                <c:pt idx="1177">
                  <c:v>11770</c:v>
                </c:pt>
                <c:pt idx="1178">
                  <c:v>11780</c:v>
                </c:pt>
                <c:pt idx="1179">
                  <c:v>11790</c:v>
                </c:pt>
                <c:pt idx="1180">
                  <c:v>11800</c:v>
                </c:pt>
                <c:pt idx="1181">
                  <c:v>11810</c:v>
                </c:pt>
                <c:pt idx="1182">
                  <c:v>11820</c:v>
                </c:pt>
                <c:pt idx="1183">
                  <c:v>11830</c:v>
                </c:pt>
                <c:pt idx="1184">
                  <c:v>11840</c:v>
                </c:pt>
                <c:pt idx="1185">
                  <c:v>11850</c:v>
                </c:pt>
                <c:pt idx="1186">
                  <c:v>11860</c:v>
                </c:pt>
                <c:pt idx="1187">
                  <c:v>11870</c:v>
                </c:pt>
                <c:pt idx="1188">
                  <c:v>11880</c:v>
                </c:pt>
                <c:pt idx="1189">
                  <c:v>11890</c:v>
                </c:pt>
                <c:pt idx="1190">
                  <c:v>11900</c:v>
                </c:pt>
                <c:pt idx="1191">
                  <c:v>11910</c:v>
                </c:pt>
                <c:pt idx="1192">
                  <c:v>11920</c:v>
                </c:pt>
                <c:pt idx="1193">
                  <c:v>11930</c:v>
                </c:pt>
                <c:pt idx="1194">
                  <c:v>11940</c:v>
                </c:pt>
                <c:pt idx="1195">
                  <c:v>11950</c:v>
                </c:pt>
                <c:pt idx="1196">
                  <c:v>11960</c:v>
                </c:pt>
                <c:pt idx="1197">
                  <c:v>11970</c:v>
                </c:pt>
                <c:pt idx="1198">
                  <c:v>11980</c:v>
                </c:pt>
                <c:pt idx="1199">
                  <c:v>11990</c:v>
                </c:pt>
                <c:pt idx="1200">
                  <c:v>12000</c:v>
                </c:pt>
                <c:pt idx="1201">
                  <c:v>12010</c:v>
                </c:pt>
                <c:pt idx="1202">
                  <c:v>12020</c:v>
                </c:pt>
                <c:pt idx="1203">
                  <c:v>12030</c:v>
                </c:pt>
                <c:pt idx="1204">
                  <c:v>12040</c:v>
                </c:pt>
                <c:pt idx="1205">
                  <c:v>12050</c:v>
                </c:pt>
                <c:pt idx="1206">
                  <c:v>12060</c:v>
                </c:pt>
                <c:pt idx="1207">
                  <c:v>12070</c:v>
                </c:pt>
                <c:pt idx="1208">
                  <c:v>12080</c:v>
                </c:pt>
                <c:pt idx="1209">
                  <c:v>12090</c:v>
                </c:pt>
                <c:pt idx="1210">
                  <c:v>12100</c:v>
                </c:pt>
                <c:pt idx="1211">
                  <c:v>12110</c:v>
                </c:pt>
                <c:pt idx="1212">
                  <c:v>12120</c:v>
                </c:pt>
                <c:pt idx="1213">
                  <c:v>12130</c:v>
                </c:pt>
                <c:pt idx="1214">
                  <c:v>12140</c:v>
                </c:pt>
                <c:pt idx="1215">
                  <c:v>12150</c:v>
                </c:pt>
                <c:pt idx="1216">
                  <c:v>12160</c:v>
                </c:pt>
                <c:pt idx="1217">
                  <c:v>12170</c:v>
                </c:pt>
                <c:pt idx="1218">
                  <c:v>12180</c:v>
                </c:pt>
                <c:pt idx="1219">
                  <c:v>12190</c:v>
                </c:pt>
                <c:pt idx="1220">
                  <c:v>12200</c:v>
                </c:pt>
                <c:pt idx="1221">
                  <c:v>12210</c:v>
                </c:pt>
                <c:pt idx="1222">
                  <c:v>12220</c:v>
                </c:pt>
                <c:pt idx="1223">
                  <c:v>12230</c:v>
                </c:pt>
                <c:pt idx="1224">
                  <c:v>12240</c:v>
                </c:pt>
                <c:pt idx="1225">
                  <c:v>12250</c:v>
                </c:pt>
                <c:pt idx="1226">
                  <c:v>12260</c:v>
                </c:pt>
                <c:pt idx="1227">
                  <c:v>12270</c:v>
                </c:pt>
                <c:pt idx="1228">
                  <c:v>12280</c:v>
                </c:pt>
                <c:pt idx="1229">
                  <c:v>12290</c:v>
                </c:pt>
                <c:pt idx="1230">
                  <c:v>12300</c:v>
                </c:pt>
                <c:pt idx="1231">
                  <c:v>12310</c:v>
                </c:pt>
                <c:pt idx="1232">
                  <c:v>12320</c:v>
                </c:pt>
                <c:pt idx="1233">
                  <c:v>12330</c:v>
                </c:pt>
                <c:pt idx="1234">
                  <c:v>12340</c:v>
                </c:pt>
                <c:pt idx="1235">
                  <c:v>12350</c:v>
                </c:pt>
                <c:pt idx="1236">
                  <c:v>12360</c:v>
                </c:pt>
                <c:pt idx="1237">
                  <c:v>12370</c:v>
                </c:pt>
                <c:pt idx="1238">
                  <c:v>12380</c:v>
                </c:pt>
                <c:pt idx="1239">
                  <c:v>12390</c:v>
                </c:pt>
                <c:pt idx="1240">
                  <c:v>12400</c:v>
                </c:pt>
                <c:pt idx="1241">
                  <c:v>12410</c:v>
                </c:pt>
                <c:pt idx="1242">
                  <c:v>12420</c:v>
                </c:pt>
                <c:pt idx="1243">
                  <c:v>12430</c:v>
                </c:pt>
                <c:pt idx="1244">
                  <c:v>12440</c:v>
                </c:pt>
                <c:pt idx="1245">
                  <c:v>12450</c:v>
                </c:pt>
                <c:pt idx="1246">
                  <c:v>12460</c:v>
                </c:pt>
                <c:pt idx="1247">
                  <c:v>12470</c:v>
                </c:pt>
                <c:pt idx="1248">
                  <c:v>12480</c:v>
                </c:pt>
                <c:pt idx="1249">
                  <c:v>12490</c:v>
                </c:pt>
                <c:pt idx="1250">
                  <c:v>12500</c:v>
                </c:pt>
                <c:pt idx="1251">
                  <c:v>12510</c:v>
                </c:pt>
                <c:pt idx="1252">
                  <c:v>12520</c:v>
                </c:pt>
                <c:pt idx="1253">
                  <c:v>12530</c:v>
                </c:pt>
                <c:pt idx="1254">
                  <c:v>12540</c:v>
                </c:pt>
                <c:pt idx="1255">
                  <c:v>12550</c:v>
                </c:pt>
                <c:pt idx="1256">
                  <c:v>12560</c:v>
                </c:pt>
                <c:pt idx="1257">
                  <c:v>12570</c:v>
                </c:pt>
                <c:pt idx="1258">
                  <c:v>12580</c:v>
                </c:pt>
                <c:pt idx="1259">
                  <c:v>12590</c:v>
                </c:pt>
                <c:pt idx="1260">
                  <c:v>12600</c:v>
                </c:pt>
                <c:pt idx="1261">
                  <c:v>12610</c:v>
                </c:pt>
                <c:pt idx="1262">
                  <c:v>12620</c:v>
                </c:pt>
                <c:pt idx="1263">
                  <c:v>12630</c:v>
                </c:pt>
                <c:pt idx="1264">
                  <c:v>12640</c:v>
                </c:pt>
                <c:pt idx="1265">
                  <c:v>12650</c:v>
                </c:pt>
                <c:pt idx="1266">
                  <c:v>12660</c:v>
                </c:pt>
                <c:pt idx="1267">
                  <c:v>12670</c:v>
                </c:pt>
                <c:pt idx="1268">
                  <c:v>12680</c:v>
                </c:pt>
                <c:pt idx="1269">
                  <c:v>12690</c:v>
                </c:pt>
                <c:pt idx="1270">
                  <c:v>12700</c:v>
                </c:pt>
                <c:pt idx="1271">
                  <c:v>12710</c:v>
                </c:pt>
                <c:pt idx="1272">
                  <c:v>12720</c:v>
                </c:pt>
                <c:pt idx="1273">
                  <c:v>12730</c:v>
                </c:pt>
                <c:pt idx="1274">
                  <c:v>12740</c:v>
                </c:pt>
                <c:pt idx="1275">
                  <c:v>12750</c:v>
                </c:pt>
                <c:pt idx="1276">
                  <c:v>12760</c:v>
                </c:pt>
                <c:pt idx="1277">
                  <c:v>12770</c:v>
                </c:pt>
                <c:pt idx="1278">
                  <c:v>12780</c:v>
                </c:pt>
                <c:pt idx="1279">
                  <c:v>12790</c:v>
                </c:pt>
                <c:pt idx="1280">
                  <c:v>12800</c:v>
                </c:pt>
                <c:pt idx="1281">
                  <c:v>12810</c:v>
                </c:pt>
                <c:pt idx="1282">
                  <c:v>12820</c:v>
                </c:pt>
                <c:pt idx="1283">
                  <c:v>12830</c:v>
                </c:pt>
                <c:pt idx="1284">
                  <c:v>12840</c:v>
                </c:pt>
                <c:pt idx="1285">
                  <c:v>12850</c:v>
                </c:pt>
                <c:pt idx="1286">
                  <c:v>12860</c:v>
                </c:pt>
                <c:pt idx="1287">
                  <c:v>12870</c:v>
                </c:pt>
                <c:pt idx="1288">
                  <c:v>12880</c:v>
                </c:pt>
                <c:pt idx="1289">
                  <c:v>12890</c:v>
                </c:pt>
                <c:pt idx="1290">
                  <c:v>12900</c:v>
                </c:pt>
                <c:pt idx="1291">
                  <c:v>12910</c:v>
                </c:pt>
                <c:pt idx="1292">
                  <c:v>12920</c:v>
                </c:pt>
                <c:pt idx="1293">
                  <c:v>12930</c:v>
                </c:pt>
                <c:pt idx="1294">
                  <c:v>12940</c:v>
                </c:pt>
                <c:pt idx="1295">
                  <c:v>12950</c:v>
                </c:pt>
                <c:pt idx="1296">
                  <c:v>12960</c:v>
                </c:pt>
                <c:pt idx="1297">
                  <c:v>12970</c:v>
                </c:pt>
                <c:pt idx="1298">
                  <c:v>12980</c:v>
                </c:pt>
                <c:pt idx="1299">
                  <c:v>12990</c:v>
                </c:pt>
                <c:pt idx="1300">
                  <c:v>13000</c:v>
                </c:pt>
                <c:pt idx="1301">
                  <c:v>13010</c:v>
                </c:pt>
                <c:pt idx="1302">
                  <c:v>13020</c:v>
                </c:pt>
                <c:pt idx="1303">
                  <c:v>13030</c:v>
                </c:pt>
                <c:pt idx="1304">
                  <c:v>13040</c:v>
                </c:pt>
                <c:pt idx="1305">
                  <c:v>13050</c:v>
                </c:pt>
                <c:pt idx="1306">
                  <c:v>13060</c:v>
                </c:pt>
                <c:pt idx="1307">
                  <c:v>13070</c:v>
                </c:pt>
                <c:pt idx="1308">
                  <c:v>13080</c:v>
                </c:pt>
                <c:pt idx="1309">
                  <c:v>13090</c:v>
                </c:pt>
                <c:pt idx="1310">
                  <c:v>13100</c:v>
                </c:pt>
                <c:pt idx="1311">
                  <c:v>13110</c:v>
                </c:pt>
                <c:pt idx="1312">
                  <c:v>13120</c:v>
                </c:pt>
                <c:pt idx="1313">
                  <c:v>13130</c:v>
                </c:pt>
                <c:pt idx="1314">
                  <c:v>13140</c:v>
                </c:pt>
                <c:pt idx="1315">
                  <c:v>13150</c:v>
                </c:pt>
                <c:pt idx="1316">
                  <c:v>13160</c:v>
                </c:pt>
                <c:pt idx="1317">
                  <c:v>13170</c:v>
                </c:pt>
                <c:pt idx="1318">
                  <c:v>13180</c:v>
                </c:pt>
                <c:pt idx="1319">
                  <c:v>13190</c:v>
                </c:pt>
                <c:pt idx="1320">
                  <c:v>13200</c:v>
                </c:pt>
                <c:pt idx="1321">
                  <c:v>13210</c:v>
                </c:pt>
                <c:pt idx="1322">
                  <c:v>13220</c:v>
                </c:pt>
                <c:pt idx="1323">
                  <c:v>13230</c:v>
                </c:pt>
                <c:pt idx="1324">
                  <c:v>13240</c:v>
                </c:pt>
                <c:pt idx="1325">
                  <c:v>13250</c:v>
                </c:pt>
                <c:pt idx="1326">
                  <c:v>13260</c:v>
                </c:pt>
                <c:pt idx="1327">
                  <c:v>13270</c:v>
                </c:pt>
                <c:pt idx="1328">
                  <c:v>13280</c:v>
                </c:pt>
                <c:pt idx="1329">
                  <c:v>13290</c:v>
                </c:pt>
                <c:pt idx="1330">
                  <c:v>13300</c:v>
                </c:pt>
                <c:pt idx="1331">
                  <c:v>13310</c:v>
                </c:pt>
                <c:pt idx="1332">
                  <c:v>13320</c:v>
                </c:pt>
                <c:pt idx="1333">
                  <c:v>13330</c:v>
                </c:pt>
                <c:pt idx="1334">
                  <c:v>13340</c:v>
                </c:pt>
                <c:pt idx="1335">
                  <c:v>13350</c:v>
                </c:pt>
                <c:pt idx="1336">
                  <c:v>13360</c:v>
                </c:pt>
                <c:pt idx="1337">
                  <c:v>13370</c:v>
                </c:pt>
                <c:pt idx="1338">
                  <c:v>13380</c:v>
                </c:pt>
                <c:pt idx="1339">
                  <c:v>13390</c:v>
                </c:pt>
                <c:pt idx="1340">
                  <c:v>13400</c:v>
                </c:pt>
                <c:pt idx="1341">
                  <c:v>13410</c:v>
                </c:pt>
                <c:pt idx="1342">
                  <c:v>13420</c:v>
                </c:pt>
                <c:pt idx="1343">
                  <c:v>13430</c:v>
                </c:pt>
                <c:pt idx="1344">
                  <c:v>13440</c:v>
                </c:pt>
                <c:pt idx="1345">
                  <c:v>13450</c:v>
                </c:pt>
                <c:pt idx="1346">
                  <c:v>13460</c:v>
                </c:pt>
                <c:pt idx="1347">
                  <c:v>13470</c:v>
                </c:pt>
                <c:pt idx="1348">
                  <c:v>13480</c:v>
                </c:pt>
                <c:pt idx="1349">
                  <c:v>13490</c:v>
                </c:pt>
                <c:pt idx="1350">
                  <c:v>13500</c:v>
                </c:pt>
                <c:pt idx="1351">
                  <c:v>13510</c:v>
                </c:pt>
                <c:pt idx="1352">
                  <c:v>13520</c:v>
                </c:pt>
                <c:pt idx="1353">
                  <c:v>13530</c:v>
                </c:pt>
                <c:pt idx="1354">
                  <c:v>13540</c:v>
                </c:pt>
                <c:pt idx="1355">
                  <c:v>13550</c:v>
                </c:pt>
                <c:pt idx="1356">
                  <c:v>13560</c:v>
                </c:pt>
                <c:pt idx="1357">
                  <c:v>13570</c:v>
                </c:pt>
                <c:pt idx="1358">
                  <c:v>13580</c:v>
                </c:pt>
                <c:pt idx="1359">
                  <c:v>13590</c:v>
                </c:pt>
                <c:pt idx="1360">
                  <c:v>13600</c:v>
                </c:pt>
                <c:pt idx="1361">
                  <c:v>13610</c:v>
                </c:pt>
                <c:pt idx="1362">
                  <c:v>13620</c:v>
                </c:pt>
                <c:pt idx="1363">
                  <c:v>13630</c:v>
                </c:pt>
                <c:pt idx="1364">
                  <c:v>13640</c:v>
                </c:pt>
                <c:pt idx="1365">
                  <c:v>13650</c:v>
                </c:pt>
                <c:pt idx="1366">
                  <c:v>13660</c:v>
                </c:pt>
                <c:pt idx="1367">
                  <c:v>13670</c:v>
                </c:pt>
                <c:pt idx="1368">
                  <c:v>13680</c:v>
                </c:pt>
                <c:pt idx="1369">
                  <c:v>13690</c:v>
                </c:pt>
                <c:pt idx="1370">
                  <c:v>13700</c:v>
                </c:pt>
                <c:pt idx="1371">
                  <c:v>13710</c:v>
                </c:pt>
                <c:pt idx="1372">
                  <c:v>13720</c:v>
                </c:pt>
                <c:pt idx="1373">
                  <c:v>13730</c:v>
                </c:pt>
                <c:pt idx="1374">
                  <c:v>13740</c:v>
                </c:pt>
                <c:pt idx="1375">
                  <c:v>13750</c:v>
                </c:pt>
                <c:pt idx="1376">
                  <c:v>13760</c:v>
                </c:pt>
                <c:pt idx="1377">
                  <c:v>13770</c:v>
                </c:pt>
                <c:pt idx="1378">
                  <c:v>13780</c:v>
                </c:pt>
                <c:pt idx="1379">
                  <c:v>13790</c:v>
                </c:pt>
                <c:pt idx="1380">
                  <c:v>13800</c:v>
                </c:pt>
                <c:pt idx="1381">
                  <c:v>13810</c:v>
                </c:pt>
                <c:pt idx="1382">
                  <c:v>13820</c:v>
                </c:pt>
                <c:pt idx="1383">
                  <c:v>13830</c:v>
                </c:pt>
                <c:pt idx="1384">
                  <c:v>13840</c:v>
                </c:pt>
                <c:pt idx="1385">
                  <c:v>13850</c:v>
                </c:pt>
                <c:pt idx="1386">
                  <c:v>13860</c:v>
                </c:pt>
                <c:pt idx="1387">
                  <c:v>13870</c:v>
                </c:pt>
                <c:pt idx="1388">
                  <c:v>13880</c:v>
                </c:pt>
                <c:pt idx="1389">
                  <c:v>13890</c:v>
                </c:pt>
                <c:pt idx="1390">
                  <c:v>13900</c:v>
                </c:pt>
                <c:pt idx="1391">
                  <c:v>13910</c:v>
                </c:pt>
                <c:pt idx="1392">
                  <c:v>13920</c:v>
                </c:pt>
                <c:pt idx="1393">
                  <c:v>13930</c:v>
                </c:pt>
                <c:pt idx="1394">
                  <c:v>13940</c:v>
                </c:pt>
                <c:pt idx="1395">
                  <c:v>13950</c:v>
                </c:pt>
                <c:pt idx="1396">
                  <c:v>13960</c:v>
                </c:pt>
                <c:pt idx="1397">
                  <c:v>13970</c:v>
                </c:pt>
                <c:pt idx="1398">
                  <c:v>13980</c:v>
                </c:pt>
                <c:pt idx="1399">
                  <c:v>13990</c:v>
                </c:pt>
                <c:pt idx="1400">
                  <c:v>14000</c:v>
                </c:pt>
                <c:pt idx="1401">
                  <c:v>14010</c:v>
                </c:pt>
                <c:pt idx="1402">
                  <c:v>14020</c:v>
                </c:pt>
                <c:pt idx="1403">
                  <c:v>14030</c:v>
                </c:pt>
                <c:pt idx="1404">
                  <c:v>14040</c:v>
                </c:pt>
                <c:pt idx="1405">
                  <c:v>14050</c:v>
                </c:pt>
                <c:pt idx="1406">
                  <c:v>14060</c:v>
                </c:pt>
                <c:pt idx="1407">
                  <c:v>14070</c:v>
                </c:pt>
                <c:pt idx="1408">
                  <c:v>14080</c:v>
                </c:pt>
                <c:pt idx="1409">
                  <c:v>14090</c:v>
                </c:pt>
                <c:pt idx="1410">
                  <c:v>14100</c:v>
                </c:pt>
                <c:pt idx="1411">
                  <c:v>14110</c:v>
                </c:pt>
                <c:pt idx="1412">
                  <c:v>14120</c:v>
                </c:pt>
                <c:pt idx="1413">
                  <c:v>14130</c:v>
                </c:pt>
                <c:pt idx="1414">
                  <c:v>14140</c:v>
                </c:pt>
                <c:pt idx="1415">
                  <c:v>14150</c:v>
                </c:pt>
                <c:pt idx="1416">
                  <c:v>14160</c:v>
                </c:pt>
                <c:pt idx="1417">
                  <c:v>14170</c:v>
                </c:pt>
                <c:pt idx="1418">
                  <c:v>14180</c:v>
                </c:pt>
                <c:pt idx="1419">
                  <c:v>14190</c:v>
                </c:pt>
                <c:pt idx="1420">
                  <c:v>14200</c:v>
                </c:pt>
                <c:pt idx="1421">
                  <c:v>14210</c:v>
                </c:pt>
                <c:pt idx="1422">
                  <c:v>14220</c:v>
                </c:pt>
                <c:pt idx="1423">
                  <c:v>14230</c:v>
                </c:pt>
                <c:pt idx="1424">
                  <c:v>14240</c:v>
                </c:pt>
                <c:pt idx="1425">
                  <c:v>14250</c:v>
                </c:pt>
                <c:pt idx="1426">
                  <c:v>14260</c:v>
                </c:pt>
                <c:pt idx="1427">
                  <c:v>14270</c:v>
                </c:pt>
                <c:pt idx="1428">
                  <c:v>14280</c:v>
                </c:pt>
                <c:pt idx="1429">
                  <c:v>14290</c:v>
                </c:pt>
                <c:pt idx="1430">
                  <c:v>14300</c:v>
                </c:pt>
                <c:pt idx="1431">
                  <c:v>14310</c:v>
                </c:pt>
                <c:pt idx="1432">
                  <c:v>14320</c:v>
                </c:pt>
                <c:pt idx="1433">
                  <c:v>14330</c:v>
                </c:pt>
                <c:pt idx="1434">
                  <c:v>14340</c:v>
                </c:pt>
                <c:pt idx="1435">
                  <c:v>14350</c:v>
                </c:pt>
                <c:pt idx="1436">
                  <c:v>14360</c:v>
                </c:pt>
                <c:pt idx="1437">
                  <c:v>14370</c:v>
                </c:pt>
                <c:pt idx="1438">
                  <c:v>14380</c:v>
                </c:pt>
                <c:pt idx="1439">
                  <c:v>14390</c:v>
                </c:pt>
                <c:pt idx="1440">
                  <c:v>14400</c:v>
                </c:pt>
                <c:pt idx="1441">
                  <c:v>14410</c:v>
                </c:pt>
                <c:pt idx="1442">
                  <c:v>14420</c:v>
                </c:pt>
                <c:pt idx="1443">
                  <c:v>14430</c:v>
                </c:pt>
                <c:pt idx="1444">
                  <c:v>14440</c:v>
                </c:pt>
                <c:pt idx="1445">
                  <c:v>14450</c:v>
                </c:pt>
                <c:pt idx="1446">
                  <c:v>14460</c:v>
                </c:pt>
                <c:pt idx="1447">
                  <c:v>14470</c:v>
                </c:pt>
                <c:pt idx="1448">
                  <c:v>14480</c:v>
                </c:pt>
                <c:pt idx="1449">
                  <c:v>14490</c:v>
                </c:pt>
                <c:pt idx="1450">
                  <c:v>14500</c:v>
                </c:pt>
                <c:pt idx="1451">
                  <c:v>14510</c:v>
                </c:pt>
                <c:pt idx="1452">
                  <c:v>14520</c:v>
                </c:pt>
                <c:pt idx="1453">
                  <c:v>14530</c:v>
                </c:pt>
                <c:pt idx="1454">
                  <c:v>14540</c:v>
                </c:pt>
                <c:pt idx="1455">
                  <c:v>14550</c:v>
                </c:pt>
                <c:pt idx="1456">
                  <c:v>14560</c:v>
                </c:pt>
                <c:pt idx="1457">
                  <c:v>14570</c:v>
                </c:pt>
                <c:pt idx="1458">
                  <c:v>14580</c:v>
                </c:pt>
                <c:pt idx="1459">
                  <c:v>14590</c:v>
                </c:pt>
                <c:pt idx="1460">
                  <c:v>14600</c:v>
                </c:pt>
                <c:pt idx="1461">
                  <c:v>14610</c:v>
                </c:pt>
                <c:pt idx="1462">
                  <c:v>14620</c:v>
                </c:pt>
                <c:pt idx="1463">
                  <c:v>14630</c:v>
                </c:pt>
                <c:pt idx="1464">
                  <c:v>14640</c:v>
                </c:pt>
                <c:pt idx="1465">
                  <c:v>14650</c:v>
                </c:pt>
                <c:pt idx="1466">
                  <c:v>14660</c:v>
                </c:pt>
                <c:pt idx="1467">
                  <c:v>14670</c:v>
                </c:pt>
                <c:pt idx="1468">
                  <c:v>14680</c:v>
                </c:pt>
                <c:pt idx="1469">
                  <c:v>14690</c:v>
                </c:pt>
                <c:pt idx="1470">
                  <c:v>14700</c:v>
                </c:pt>
                <c:pt idx="1471">
                  <c:v>14710</c:v>
                </c:pt>
                <c:pt idx="1472">
                  <c:v>14720</c:v>
                </c:pt>
                <c:pt idx="1473">
                  <c:v>14730</c:v>
                </c:pt>
                <c:pt idx="1474">
                  <c:v>14740</c:v>
                </c:pt>
                <c:pt idx="1475">
                  <c:v>14750</c:v>
                </c:pt>
                <c:pt idx="1476">
                  <c:v>14760</c:v>
                </c:pt>
                <c:pt idx="1477">
                  <c:v>14770</c:v>
                </c:pt>
                <c:pt idx="1478">
                  <c:v>14780</c:v>
                </c:pt>
                <c:pt idx="1479">
                  <c:v>14790</c:v>
                </c:pt>
                <c:pt idx="1480">
                  <c:v>14800</c:v>
                </c:pt>
                <c:pt idx="1481">
                  <c:v>14810</c:v>
                </c:pt>
                <c:pt idx="1482">
                  <c:v>14820</c:v>
                </c:pt>
                <c:pt idx="1483">
                  <c:v>14830</c:v>
                </c:pt>
                <c:pt idx="1484">
                  <c:v>14840</c:v>
                </c:pt>
                <c:pt idx="1485">
                  <c:v>14850</c:v>
                </c:pt>
                <c:pt idx="1486">
                  <c:v>14860</c:v>
                </c:pt>
                <c:pt idx="1487">
                  <c:v>14870</c:v>
                </c:pt>
                <c:pt idx="1488">
                  <c:v>14880</c:v>
                </c:pt>
                <c:pt idx="1489">
                  <c:v>14890</c:v>
                </c:pt>
                <c:pt idx="1490">
                  <c:v>14900</c:v>
                </c:pt>
                <c:pt idx="1491">
                  <c:v>14910</c:v>
                </c:pt>
                <c:pt idx="1492">
                  <c:v>14920</c:v>
                </c:pt>
                <c:pt idx="1493">
                  <c:v>14930</c:v>
                </c:pt>
                <c:pt idx="1494">
                  <c:v>14940</c:v>
                </c:pt>
                <c:pt idx="1495">
                  <c:v>14950</c:v>
                </c:pt>
                <c:pt idx="1496">
                  <c:v>14960</c:v>
                </c:pt>
                <c:pt idx="1497">
                  <c:v>14970</c:v>
                </c:pt>
                <c:pt idx="1498">
                  <c:v>14980</c:v>
                </c:pt>
                <c:pt idx="1499">
                  <c:v>14990</c:v>
                </c:pt>
                <c:pt idx="1500">
                  <c:v>15000</c:v>
                </c:pt>
                <c:pt idx="1501">
                  <c:v>15010</c:v>
                </c:pt>
                <c:pt idx="1502">
                  <c:v>15020</c:v>
                </c:pt>
                <c:pt idx="1503">
                  <c:v>15030</c:v>
                </c:pt>
                <c:pt idx="1504">
                  <c:v>15040</c:v>
                </c:pt>
                <c:pt idx="1505">
                  <c:v>15050</c:v>
                </c:pt>
                <c:pt idx="1506">
                  <c:v>15060</c:v>
                </c:pt>
                <c:pt idx="1507">
                  <c:v>15070</c:v>
                </c:pt>
                <c:pt idx="1508">
                  <c:v>15080</c:v>
                </c:pt>
                <c:pt idx="1509">
                  <c:v>15090</c:v>
                </c:pt>
                <c:pt idx="1510">
                  <c:v>15100</c:v>
                </c:pt>
                <c:pt idx="1511">
                  <c:v>15110</c:v>
                </c:pt>
                <c:pt idx="1512">
                  <c:v>15120</c:v>
                </c:pt>
                <c:pt idx="1513">
                  <c:v>15130</c:v>
                </c:pt>
                <c:pt idx="1514">
                  <c:v>15140</c:v>
                </c:pt>
                <c:pt idx="1515">
                  <c:v>15150</c:v>
                </c:pt>
                <c:pt idx="1516">
                  <c:v>15160</c:v>
                </c:pt>
                <c:pt idx="1517">
                  <c:v>15170</c:v>
                </c:pt>
                <c:pt idx="1518">
                  <c:v>15180</c:v>
                </c:pt>
                <c:pt idx="1519">
                  <c:v>15190</c:v>
                </c:pt>
                <c:pt idx="1520">
                  <c:v>15200</c:v>
                </c:pt>
                <c:pt idx="1521">
                  <c:v>15210</c:v>
                </c:pt>
                <c:pt idx="1522">
                  <c:v>15220</c:v>
                </c:pt>
                <c:pt idx="1523">
                  <c:v>15230</c:v>
                </c:pt>
                <c:pt idx="1524">
                  <c:v>15240</c:v>
                </c:pt>
                <c:pt idx="1525">
                  <c:v>15250</c:v>
                </c:pt>
                <c:pt idx="1526">
                  <c:v>15260</c:v>
                </c:pt>
                <c:pt idx="1527">
                  <c:v>15270</c:v>
                </c:pt>
                <c:pt idx="1528">
                  <c:v>15280</c:v>
                </c:pt>
                <c:pt idx="1529">
                  <c:v>15290</c:v>
                </c:pt>
                <c:pt idx="1530">
                  <c:v>15300</c:v>
                </c:pt>
                <c:pt idx="1531">
                  <c:v>15310</c:v>
                </c:pt>
                <c:pt idx="1532">
                  <c:v>15320</c:v>
                </c:pt>
                <c:pt idx="1533">
                  <c:v>15330</c:v>
                </c:pt>
                <c:pt idx="1534">
                  <c:v>15340</c:v>
                </c:pt>
                <c:pt idx="1535">
                  <c:v>15350</c:v>
                </c:pt>
                <c:pt idx="1536">
                  <c:v>15360</c:v>
                </c:pt>
                <c:pt idx="1537">
                  <c:v>15370</c:v>
                </c:pt>
                <c:pt idx="1538">
                  <c:v>15380</c:v>
                </c:pt>
                <c:pt idx="1539">
                  <c:v>15390</c:v>
                </c:pt>
                <c:pt idx="1540">
                  <c:v>15400</c:v>
                </c:pt>
                <c:pt idx="1541">
                  <c:v>15410</c:v>
                </c:pt>
                <c:pt idx="1542">
                  <c:v>15420</c:v>
                </c:pt>
                <c:pt idx="1543">
                  <c:v>15430</c:v>
                </c:pt>
                <c:pt idx="1544">
                  <c:v>15440</c:v>
                </c:pt>
                <c:pt idx="1545">
                  <c:v>15450</c:v>
                </c:pt>
                <c:pt idx="1546">
                  <c:v>15460</c:v>
                </c:pt>
                <c:pt idx="1547">
                  <c:v>15470</c:v>
                </c:pt>
                <c:pt idx="1548">
                  <c:v>15480</c:v>
                </c:pt>
                <c:pt idx="1549">
                  <c:v>15490</c:v>
                </c:pt>
                <c:pt idx="1550">
                  <c:v>15500</c:v>
                </c:pt>
                <c:pt idx="1551">
                  <c:v>15510</c:v>
                </c:pt>
                <c:pt idx="1552">
                  <c:v>15520</c:v>
                </c:pt>
                <c:pt idx="1553">
                  <c:v>15530</c:v>
                </c:pt>
                <c:pt idx="1554">
                  <c:v>15540</c:v>
                </c:pt>
                <c:pt idx="1555">
                  <c:v>15550</c:v>
                </c:pt>
                <c:pt idx="1556">
                  <c:v>15560</c:v>
                </c:pt>
                <c:pt idx="1557">
                  <c:v>15570</c:v>
                </c:pt>
                <c:pt idx="1558">
                  <c:v>15580</c:v>
                </c:pt>
                <c:pt idx="1559">
                  <c:v>15590</c:v>
                </c:pt>
                <c:pt idx="1560">
                  <c:v>15600</c:v>
                </c:pt>
                <c:pt idx="1561">
                  <c:v>15610</c:v>
                </c:pt>
                <c:pt idx="1562">
                  <c:v>15620</c:v>
                </c:pt>
                <c:pt idx="1563">
                  <c:v>15630</c:v>
                </c:pt>
                <c:pt idx="1564">
                  <c:v>15640</c:v>
                </c:pt>
                <c:pt idx="1565">
                  <c:v>15650</c:v>
                </c:pt>
                <c:pt idx="1566">
                  <c:v>15660</c:v>
                </c:pt>
                <c:pt idx="1567">
                  <c:v>15670</c:v>
                </c:pt>
                <c:pt idx="1568">
                  <c:v>15680</c:v>
                </c:pt>
                <c:pt idx="1569">
                  <c:v>15690</c:v>
                </c:pt>
                <c:pt idx="1570">
                  <c:v>15700</c:v>
                </c:pt>
                <c:pt idx="1571">
                  <c:v>15710</c:v>
                </c:pt>
                <c:pt idx="1572">
                  <c:v>15720</c:v>
                </c:pt>
                <c:pt idx="1573">
                  <c:v>15730</c:v>
                </c:pt>
                <c:pt idx="1574">
                  <c:v>15740</c:v>
                </c:pt>
                <c:pt idx="1575">
                  <c:v>15750</c:v>
                </c:pt>
                <c:pt idx="1576">
                  <c:v>15760</c:v>
                </c:pt>
                <c:pt idx="1577">
                  <c:v>15770</c:v>
                </c:pt>
                <c:pt idx="1578">
                  <c:v>15780</c:v>
                </c:pt>
                <c:pt idx="1579">
                  <c:v>15790</c:v>
                </c:pt>
                <c:pt idx="1580">
                  <c:v>15800</c:v>
                </c:pt>
                <c:pt idx="1581">
                  <c:v>15810</c:v>
                </c:pt>
                <c:pt idx="1582">
                  <c:v>15820</c:v>
                </c:pt>
                <c:pt idx="1583">
                  <c:v>15830</c:v>
                </c:pt>
                <c:pt idx="1584">
                  <c:v>15840</c:v>
                </c:pt>
                <c:pt idx="1585">
                  <c:v>15850</c:v>
                </c:pt>
                <c:pt idx="1586">
                  <c:v>15860</c:v>
                </c:pt>
                <c:pt idx="1587">
                  <c:v>15870</c:v>
                </c:pt>
                <c:pt idx="1588">
                  <c:v>15880</c:v>
                </c:pt>
                <c:pt idx="1589">
                  <c:v>15890</c:v>
                </c:pt>
                <c:pt idx="1590">
                  <c:v>15900</c:v>
                </c:pt>
                <c:pt idx="1591">
                  <c:v>15910</c:v>
                </c:pt>
                <c:pt idx="1592">
                  <c:v>15920</c:v>
                </c:pt>
                <c:pt idx="1593">
                  <c:v>15930</c:v>
                </c:pt>
                <c:pt idx="1594">
                  <c:v>15940</c:v>
                </c:pt>
                <c:pt idx="1595">
                  <c:v>15950</c:v>
                </c:pt>
                <c:pt idx="1596">
                  <c:v>15960</c:v>
                </c:pt>
                <c:pt idx="1597">
                  <c:v>15970</c:v>
                </c:pt>
                <c:pt idx="1598">
                  <c:v>15980</c:v>
                </c:pt>
                <c:pt idx="1599">
                  <c:v>15990</c:v>
                </c:pt>
                <c:pt idx="1600">
                  <c:v>16000</c:v>
                </c:pt>
                <c:pt idx="1601">
                  <c:v>16010</c:v>
                </c:pt>
                <c:pt idx="1602">
                  <c:v>16020</c:v>
                </c:pt>
                <c:pt idx="1603">
                  <c:v>16030</c:v>
                </c:pt>
                <c:pt idx="1604">
                  <c:v>16040</c:v>
                </c:pt>
                <c:pt idx="1605">
                  <c:v>16050</c:v>
                </c:pt>
                <c:pt idx="1606">
                  <c:v>16060</c:v>
                </c:pt>
                <c:pt idx="1607">
                  <c:v>16070</c:v>
                </c:pt>
                <c:pt idx="1608">
                  <c:v>16080</c:v>
                </c:pt>
                <c:pt idx="1609">
                  <c:v>16090</c:v>
                </c:pt>
                <c:pt idx="1610">
                  <c:v>16100</c:v>
                </c:pt>
                <c:pt idx="1611">
                  <c:v>16110</c:v>
                </c:pt>
                <c:pt idx="1612">
                  <c:v>16120</c:v>
                </c:pt>
                <c:pt idx="1613">
                  <c:v>16130</c:v>
                </c:pt>
                <c:pt idx="1614">
                  <c:v>16140</c:v>
                </c:pt>
                <c:pt idx="1615">
                  <c:v>16150</c:v>
                </c:pt>
                <c:pt idx="1616">
                  <c:v>16160</c:v>
                </c:pt>
                <c:pt idx="1617">
                  <c:v>16170</c:v>
                </c:pt>
                <c:pt idx="1618">
                  <c:v>16180</c:v>
                </c:pt>
                <c:pt idx="1619">
                  <c:v>16190</c:v>
                </c:pt>
                <c:pt idx="1620">
                  <c:v>16200</c:v>
                </c:pt>
                <c:pt idx="1621">
                  <c:v>16210</c:v>
                </c:pt>
                <c:pt idx="1622">
                  <c:v>16220</c:v>
                </c:pt>
                <c:pt idx="1623">
                  <c:v>16230</c:v>
                </c:pt>
                <c:pt idx="1624">
                  <c:v>16240</c:v>
                </c:pt>
                <c:pt idx="1625">
                  <c:v>16250</c:v>
                </c:pt>
                <c:pt idx="1626">
                  <c:v>16260</c:v>
                </c:pt>
                <c:pt idx="1627">
                  <c:v>16270</c:v>
                </c:pt>
                <c:pt idx="1628">
                  <c:v>16280</c:v>
                </c:pt>
                <c:pt idx="1629">
                  <c:v>16290</c:v>
                </c:pt>
                <c:pt idx="1630">
                  <c:v>16300</c:v>
                </c:pt>
                <c:pt idx="1631">
                  <c:v>16310</c:v>
                </c:pt>
                <c:pt idx="1632">
                  <c:v>16320</c:v>
                </c:pt>
                <c:pt idx="1633">
                  <c:v>16330</c:v>
                </c:pt>
                <c:pt idx="1634">
                  <c:v>16340</c:v>
                </c:pt>
                <c:pt idx="1635">
                  <c:v>16350</c:v>
                </c:pt>
                <c:pt idx="1636">
                  <c:v>16360</c:v>
                </c:pt>
                <c:pt idx="1637">
                  <c:v>16370</c:v>
                </c:pt>
                <c:pt idx="1638">
                  <c:v>16380</c:v>
                </c:pt>
                <c:pt idx="1639">
                  <c:v>16390</c:v>
                </c:pt>
                <c:pt idx="1640">
                  <c:v>16400</c:v>
                </c:pt>
                <c:pt idx="1641">
                  <c:v>16410</c:v>
                </c:pt>
                <c:pt idx="1642">
                  <c:v>16420</c:v>
                </c:pt>
                <c:pt idx="1643">
                  <c:v>16430</c:v>
                </c:pt>
                <c:pt idx="1644">
                  <c:v>16440</c:v>
                </c:pt>
                <c:pt idx="1645">
                  <c:v>16450</c:v>
                </c:pt>
                <c:pt idx="1646">
                  <c:v>16460</c:v>
                </c:pt>
                <c:pt idx="1647">
                  <c:v>16470</c:v>
                </c:pt>
                <c:pt idx="1648">
                  <c:v>16480</c:v>
                </c:pt>
                <c:pt idx="1649">
                  <c:v>16490</c:v>
                </c:pt>
                <c:pt idx="1650">
                  <c:v>16500</c:v>
                </c:pt>
                <c:pt idx="1651">
                  <c:v>16510</c:v>
                </c:pt>
                <c:pt idx="1652">
                  <c:v>16520</c:v>
                </c:pt>
                <c:pt idx="1653">
                  <c:v>16530</c:v>
                </c:pt>
                <c:pt idx="1654">
                  <c:v>16540</c:v>
                </c:pt>
                <c:pt idx="1655">
                  <c:v>16550</c:v>
                </c:pt>
                <c:pt idx="1656">
                  <c:v>16560</c:v>
                </c:pt>
                <c:pt idx="1657">
                  <c:v>16570</c:v>
                </c:pt>
                <c:pt idx="1658">
                  <c:v>16580</c:v>
                </c:pt>
                <c:pt idx="1659">
                  <c:v>16590</c:v>
                </c:pt>
                <c:pt idx="1660">
                  <c:v>16600</c:v>
                </c:pt>
                <c:pt idx="1661">
                  <c:v>16610</c:v>
                </c:pt>
                <c:pt idx="1662">
                  <c:v>16620</c:v>
                </c:pt>
                <c:pt idx="1663">
                  <c:v>16630</c:v>
                </c:pt>
                <c:pt idx="1664">
                  <c:v>16640</c:v>
                </c:pt>
                <c:pt idx="1665">
                  <c:v>16650</c:v>
                </c:pt>
                <c:pt idx="1666">
                  <c:v>16660</c:v>
                </c:pt>
                <c:pt idx="1667">
                  <c:v>16670</c:v>
                </c:pt>
                <c:pt idx="1668">
                  <c:v>16680</c:v>
                </c:pt>
                <c:pt idx="1669">
                  <c:v>16690</c:v>
                </c:pt>
                <c:pt idx="1670">
                  <c:v>16700</c:v>
                </c:pt>
                <c:pt idx="1671">
                  <c:v>16710</c:v>
                </c:pt>
                <c:pt idx="1672">
                  <c:v>16720</c:v>
                </c:pt>
                <c:pt idx="1673">
                  <c:v>16730</c:v>
                </c:pt>
                <c:pt idx="1674">
                  <c:v>16740</c:v>
                </c:pt>
                <c:pt idx="1675">
                  <c:v>16750</c:v>
                </c:pt>
                <c:pt idx="1676">
                  <c:v>16760</c:v>
                </c:pt>
                <c:pt idx="1677">
                  <c:v>16770</c:v>
                </c:pt>
                <c:pt idx="1678">
                  <c:v>16780</c:v>
                </c:pt>
                <c:pt idx="1679">
                  <c:v>16790</c:v>
                </c:pt>
                <c:pt idx="1680">
                  <c:v>16800</c:v>
                </c:pt>
                <c:pt idx="1681">
                  <c:v>16810</c:v>
                </c:pt>
                <c:pt idx="1682">
                  <c:v>16820</c:v>
                </c:pt>
                <c:pt idx="1683">
                  <c:v>16830</c:v>
                </c:pt>
                <c:pt idx="1684">
                  <c:v>16840</c:v>
                </c:pt>
                <c:pt idx="1685">
                  <c:v>16850</c:v>
                </c:pt>
                <c:pt idx="1686">
                  <c:v>16860</c:v>
                </c:pt>
                <c:pt idx="1687">
                  <c:v>16870</c:v>
                </c:pt>
                <c:pt idx="1688">
                  <c:v>16880</c:v>
                </c:pt>
                <c:pt idx="1689">
                  <c:v>16890</c:v>
                </c:pt>
                <c:pt idx="1690">
                  <c:v>16900</c:v>
                </c:pt>
                <c:pt idx="1691">
                  <c:v>16910</c:v>
                </c:pt>
                <c:pt idx="1692">
                  <c:v>16920</c:v>
                </c:pt>
                <c:pt idx="1693">
                  <c:v>16930</c:v>
                </c:pt>
                <c:pt idx="1694">
                  <c:v>16940</c:v>
                </c:pt>
                <c:pt idx="1695">
                  <c:v>16950</c:v>
                </c:pt>
                <c:pt idx="1696">
                  <c:v>16960</c:v>
                </c:pt>
                <c:pt idx="1697">
                  <c:v>16970</c:v>
                </c:pt>
                <c:pt idx="1698">
                  <c:v>16980</c:v>
                </c:pt>
                <c:pt idx="1699">
                  <c:v>16990</c:v>
                </c:pt>
                <c:pt idx="1700">
                  <c:v>17000</c:v>
                </c:pt>
                <c:pt idx="1701">
                  <c:v>17010</c:v>
                </c:pt>
                <c:pt idx="1702">
                  <c:v>17020</c:v>
                </c:pt>
                <c:pt idx="1703">
                  <c:v>17030</c:v>
                </c:pt>
                <c:pt idx="1704">
                  <c:v>17040</c:v>
                </c:pt>
                <c:pt idx="1705">
                  <c:v>17050</c:v>
                </c:pt>
                <c:pt idx="1706">
                  <c:v>17060</c:v>
                </c:pt>
                <c:pt idx="1707">
                  <c:v>17070</c:v>
                </c:pt>
                <c:pt idx="1708">
                  <c:v>17080</c:v>
                </c:pt>
                <c:pt idx="1709">
                  <c:v>17090</c:v>
                </c:pt>
                <c:pt idx="1710">
                  <c:v>17100</c:v>
                </c:pt>
                <c:pt idx="1711">
                  <c:v>17110</c:v>
                </c:pt>
                <c:pt idx="1712">
                  <c:v>17120</c:v>
                </c:pt>
                <c:pt idx="1713">
                  <c:v>17130</c:v>
                </c:pt>
                <c:pt idx="1714">
                  <c:v>17140</c:v>
                </c:pt>
                <c:pt idx="1715">
                  <c:v>17150</c:v>
                </c:pt>
                <c:pt idx="1716">
                  <c:v>17160</c:v>
                </c:pt>
                <c:pt idx="1717">
                  <c:v>17170</c:v>
                </c:pt>
                <c:pt idx="1718">
                  <c:v>17180</c:v>
                </c:pt>
                <c:pt idx="1719">
                  <c:v>17190</c:v>
                </c:pt>
                <c:pt idx="1720">
                  <c:v>17200</c:v>
                </c:pt>
                <c:pt idx="1721">
                  <c:v>17210</c:v>
                </c:pt>
                <c:pt idx="1722">
                  <c:v>17220</c:v>
                </c:pt>
                <c:pt idx="1723">
                  <c:v>17230</c:v>
                </c:pt>
                <c:pt idx="1724">
                  <c:v>17240</c:v>
                </c:pt>
                <c:pt idx="1725">
                  <c:v>17250</c:v>
                </c:pt>
                <c:pt idx="1726">
                  <c:v>17260</c:v>
                </c:pt>
                <c:pt idx="1727">
                  <c:v>17270</c:v>
                </c:pt>
                <c:pt idx="1728">
                  <c:v>17280</c:v>
                </c:pt>
                <c:pt idx="1729">
                  <c:v>17290</c:v>
                </c:pt>
                <c:pt idx="1730">
                  <c:v>17300</c:v>
                </c:pt>
                <c:pt idx="1731">
                  <c:v>17310</c:v>
                </c:pt>
                <c:pt idx="1732">
                  <c:v>17320</c:v>
                </c:pt>
                <c:pt idx="1733">
                  <c:v>17330</c:v>
                </c:pt>
                <c:pt idx="1734">
                  <c:v>17340</c:v>
                </c:pt>
                <c:pt idx="1735">
                  <c:v>17350</c:v>
                </c:pt>
                <c:pt idx="1736">
                  <c:v>17360</c:v>
                </c:pt>
                <c:pt idx="1737">
                  <c:v>17370</c:v>
                </c:pt>
                <c:pt idx="1738">
                  <c:v>17380</c:v>
                </c:pt>
                <c:pt idx="1739">
                  <c:v>17390</c:v>
                </c:pt>
                <c:pt idx="1740">
                  <c:v>17400</c:v>
                </c:pt>
                <c:pt idx="1741">
                  <c:v>17410</c:v>
                </c:pt>
                <c:pt idx="1742">
                  <c:v>17420</c:v>
                </c:pt>
                <c:pt idx="1743">
                  <c:v>17430</c:v>
                </c:pt>
                <c:pt idx="1744">
                  <c:v>17440</c:v>
                </c:pt>
                <c:pt idx="1745">
                  <c:v>17450</c:v>
                </c:pt>
                <c:pt idx="1746">
                  <c:v>17460</c:v>
                </c:pt>
                <c:pt idx="1747">
                  <c:v>17470</c:v>
                </c:pt>
                <c:pt idx="1748">
                  <c:v>17480</c:v>
                </c:pt>
                <c:pt idx="1749">
                  <c:v>17490</c:v>
                </c:pt>
                <c:pt idx="1750">
                  <c:v>17500</c:v>
                </c:pt>
                <c:pt idx="1751">
                  <c:v>17510</c:v>
                </c:pt>
                <c:pt idx="1752">
                  <c:v>17520</c:v>
                </c:pt>
                <c:pt idx="1753">
                  <c:v>17530</c:v>
                </c:pt>
                <c:pt idx="1754">
                  <c:v>17540</c:v>
                </c:pt>
                <c:pt idx="1755">
                  <c:v>17550</c:v>
                </c:pt>
                <c:pt idx="1756">
                  <c:v>17560</c:v>
                </c:pt>
                <c:pt idx="1757">
                  <c:v>17570</c:v>
                </c:pt>
                <c:pt idx="1758">
                  <c:v>17580</c:v>
                </c:pt>
                <c:pt idx="1759">
                  <c:v>17590</c:v>
                </c:pt>
                <c:pt idx="1760">
                  <c:v>17600</c:v>
                </c:pt>
                <c:pt idx="1761">
                  <c:v>17610</c:v>
                </c:pt>
                <c:pt idx="1762">
                  <c:v>17620</c:v>
                </c:pt>
                <c:pt idx="1763">
                  <c:v>17630</c:v>
                </c:pt>
                <c:pt idx="1764">
                  <c:v>17640</c:v>
                </c:pt>
                <c:pt idx="1765">
                  <c:v>17650</c:v>
                </c:pt>
                <c:pt idx="1766">
                  <c:v>17660</c:v>
                </c:pt>
                <c:pt idx="1767">
                  <c:v>17670</c:v>
                </c:pt>
                <c:pt idx="1768">
                  <c:v>17680</c:v>
                </c:pt>
                <c:pt idx="1769">
                  <c:v>17690</c:v>
                </c:pt>
                <c:pt idx="1770">
                  <c:v>17700</c:v>
                </c:pt>
                <c:pt idx="1771">
                  <c:v>17710</c:v>
                </c:pt>
                <c:pt idx="1772">
                  <c:v>17720</c:v>
                </c:pt>
                <c:pt idx="1773">
                  <c:v>17730</c:v>
                </c:pt>
                <c:pt idx="1774">
                  <c:v>17740</c:v>
                </c:pt>
                <c:pt idx="1775">
                  <c:v>17750</c:v>
                </c:pt>
                <c:pt idx="1776">
                  <c:v>17760</c:v>
                </c:pt>
                <c:pt idx="1777">
                  <c:v>17770</c:v>
                </c:pt>
                <c:pt idx="1778">
                  <c:v>17780</c:v>
                </c:pt>
                <c:pt idx="1779">
                  <c:v>17790</c:v>
                </c:pt>
                <c:pt idx="1780">
                  <c:v>17800</c:v>
                </c:pt>
                <c:pt idx="1781">
                  <c:v>17810</c:v>
                </c:pt>
                <c:pt idx="1782">
                  <c:v>17820</c:v>
                </c:pt>
                <c:pt idx="1783">
                  <c:v>17830</c:v>
                </c:pt>
                <c:pt idx="1784">
                  <c:v>17840</c:v>
                </c:pt>
                <c:pt idx="1785">
                  <c:v>17850</c:v>
                </c:pt>
                <c:pt idx="1786">
                  <c:v>17860</c:v>
                </c:pt>
                <c:pt idx="1787">
                  <c:v>17870</c:v>
                </c:pt>
                <c:pt idx="1788">
                  <c:v>17880</c:v>
                </c:pt>
                <c:pt idx="1789">
                  <c:v>17890</c:v>
                </c:pt>
                <c:pt idx="1790">
                  <c:v>17900</c:v>
                </c:pt>
                <c:pt idx="1791">
                  <c:v>17910</c:v>
                </c:pt>
                <c:pt idx="1792">
                  <c:v>17920</c:v>
                </c:pt>
                <c:pt idx="1793">
                  <c:v>17930</c:v>
                </c:pt>
                <c:pt idx="1794">
                  <c:v>17940</c:v>
                </c:pt>
                <c:pt idx="1795">
                  <c:v>17950</c:v>
                </c:pt>
                <c:pt idx="1796">
                  <c:v>17960</c:v>
                </c:pt>
                <c:pt idx="1797">
                  <c:v>17970</c:v>
                </c:pt>
                <c:pt idx="1798">
                  <c:v>17980</c:v>
                </c:pt>
                <c:pt idx="1799">
                  <c:v>17990</c:v>
                </c:pt>
                <c:pt idx="1800">
                  <c:v>18000</c:v>
                </c:pt>
                <c:pt idx="1801">
                  <c:v>18010</c:v>
                </c:pt>
                <c:pt idx="1802">
                  <c:v>18020</c:v>
                </c:pt>
                <c:pt idx="1803">
                  <c:v>18030</c:v>
                </c:pt>
                <c:pt idx="1804">
                  <c:v>18040</c:v>
                </c:pt>
                <c:pt idx="1805">
                  <c:v>18050</c:v>
                </c:pt>
                <c:pt idx="1806">
                  <c:v>18060</c:v>
                </c:pt>
                <c:pt idx="1807">
                  <c:v>18070</c:v>
                </c:pt>
                <c:pt idx="1808">
                  <c:v>18080</c:v>
                </c:pt>
                <c:pt idx="1809">
                  <c:v>18090</c:v>
                </c:pt>
                <c:pt idx="1810">
                  <c:v>18100</c:v>
                </c:pt>
                <c:pt idx="1811">
                  <c:v>18110</c:v>
                </c:pt>
                <c:pt idx="1812">
                  <c:v>18120</c:v>
                </c:pt>
                <c:pt idx="1813">
                  <c:v>18130</c:v>
                </c:pt>
                <c:pt idx="1814">
                  <c:v>18140</c:v>
                </c:pt>
                <c:pt idx="1815">
                  <c:v>18150</c:v>
                </c:pt>
                <c:pt idx="1816">
                  <c:v>18160</c:v>
                </c:pt>
                <c:pt idx="1817">
                  <c:v>18170</c:v>
                </c:pt>
                <c:pt idx="1818">
                  <c:v>18180</c:v>
                </c:pt>
                <c:pt idx="1819">
                  <c:v>18190</c:v>
                </c:pt>
                <c:pt idx="1820">
                  <c:v>18200</c:v>
                </c:pt>
                <c:pt idx="1821">
                  <c:v>18210</c:v>
                </c:pt>
                <c:pt idx="1822">
                  <c:v>18220</c:v>
                </c:pt>
                <c:pt idx="1823">
                  <c:v>18230</c:v>
                </c:pt>
                <c:pt idx="1824">
                  <c:v>18240</c:v>
                </c:pt>
                <c:pt idx="1825">
                  <c:v>18250</c:v>
                </c:pt>
                <c:pt idx="1826">
                  <c:v>18260</c:v>
                </c:pt>
                <c:pt idx="1827">
                  <c:v>18270</c:v>
                </c:pt>
                <c:pt idx="1828">
                  <c:v>18280</c:v>
                </c:pt>
                <c:pt idx="1829">
                  <c:v>18290</c:v>
                </c:pt>
                <c:pt idx="1830">
                  <c:v>18300</c:v>
                </c:pt>
                <c:pt idx="1831">
                  <c:v>18310</c:v>
                </c:pt>
                <c:pt idx="1832">
                  <c:v>18320</c:v>
                </c:pt>
                <c:pt idx="1833">
                  <c:v>18330</c:v>
                </c:pt>
                <c:pt idx="1834">
                  <c:v>18340</c:v>
                </c:pt>
                <c:pt idx="1835">
                  <c:v>18350</c:v>
                </c:pt>
                <c:pt idx="1836">
                  <c:v>18360</c:v>
                </c:pt>
                <c:pt idx="1837">
                  <c:v>18370</c:v>
                </c:pt>
                <c:pt idx="1838">
                  <c:v>18380</c:v>
                </c:pt>
                <c:pt idx="1839">
                  <c:v>18390</c:v>
                </c:pt>
                <c:pt idx="1840">
                  <c:v>18400</c:v>
                </c:pt>
                <c:pt idx="1841">
                  <c:v>18410</c:v>
                </c:pt>
                <c:pt idx="1842">
                  <c:v>18420</c:v>
                </c:pt>
                <c:pt idx="1843">
                  <c:v>18430</c:v>
                </c:pt>
                <c:pt idx="1844">
                  <c:v>18440</c:v>
                </c:pt>
                <c:pt idx="1845">
                  <c:v>18450</c:v>
                </c:pt>
                <c:pt idx="1846">
                  <c:v>18460</c:v>
                </c:pt>
                <c:pt idx="1847">
                  <c:v>18470</c:v>
                </c:pt>
                <c:pt idx="1848">
                  <c:v>18480</c:v>
                </c:pt>
                <c:pt idx="1849">
                  <c:v>18490</c:v>
                </c:pt>
                <c:pt idx="1850">
                  <c:v>18500</c:v>
                </c:pt>
                <c:pt idx="1851">
                  <c:v>18510</c:v>
                </c:pt>
                <c:pt idx="1852">
                  <c:v>18520</c:v>
                </c:pt>
                <c:pt idx="1853">
                  <c:v>18530</c:v>
                </c:pt>
                <c:pt idx="1854">
                  <c:v>18540</c:v>
                </c:pt>
                <c:pt idx="1855">
                  <c:v>18550</c:v>
                </c:pt>
                <c:pt idx="1856">
                  <c:v>18560</c:v>
                </c:pt>
                <c:pt idx="1857">
                  <c:v>18570</c:v>
                </c:pt>
                <c:pt idx="1858">
                  <c:v>18580</c:v>
                </c:pt>
                <c:pt idx="1859">
                  <c:v>18590</c:v>
                </c:pt>
                <c:pt idx="1860">
                  <c:v>18600</c:v>
                </c:pt>
                <c:pt idx="1861">
                  <c:v>18610</c:v>
                </c:pt>
                <c:pt idx="1862">
                  <c:v>18620</c:v>
                </c:pt>
                <c:pt idx="1863">
                  <c:v>18630</c:v>
                </c:pt>
                <c:pt idx="1864">
                  <c:v>18640</c:v>
                </c:pt>
                <c:pt idx="1865">
                  <c:v>18650</c:v>
                </c:pt>
                <c:pt idx="1866">
                  <c:v>18660</c:v>
                </c:pt>
                <c:pt idx="1867">
                  <c:v>18670</c:v>
                </c:pt>
                <c:pt idx="1868">
                  <c:v>18680</c:v>
                </c:pt>
                <c:pt idx="1869">
                  <c:v>18690</c:v>
                </c:pt>
                <c:pt idx="1870">
                  <c:v>18700</c:v>
                </c:pt>
                <c:pt idx="1871">
                  <c:v>18710</c:v>
                </c:pt>
                <c:pt idx="1872">
                  <c:v>18720</c:v>
                </c:pt>
                <c:pt idx="1873">
                  <c:v>18730</c:v>
                </c:pt>
                <c:pt idx="1874">
                  <c:v>18740</c:v>
                </c:pt>
                <c:pt idx="1875">
                  <c:v>18750</c:v>
                </c:pt>
                <c:pt idx="1876">
                  <c:v>18760</c:v>
                </c:pt>
                <c:pt idx="1877">
                  <c:v>18770</c:v>
                </c:pt>
                <c:pt idx="1878">
                  <c:v>18780</c:v>
                </c:pt>
                <c:pt idx="1879">
                  <c:v>18790</c:v>
                </c:pt>
                <c:pt idx="1880">
                  <c:v>18800</c:v>
                </c:pt>
                <c:pt idx="1881">
                  <c:v>18810</c:v>
                </c:pt>
                <c:pt idx="1882">
                  <c:v>18820</c:v>
                </c:pt>
                <c:pt idx="1883">
                  <c:v>18830</c:v>
                </c:pt>
                <c:pt idx="1884">
                  <c:v>18840</c:v>
                </c:pt>
                <c:pt idx="1885">
                  <c:v>18850</c:v>
                </c:pt>
                <c:pt idx="1886">
                  <c:v>18860</c:v>
                </c:pt>
                <c:pt idx="1887">
                  <c:v>18870</c:v>
                </c:pt>
                <c:pt idx="1888">
                  <c:v>18880</c:v>
                </c:pt>
                <c:pt idx="1889">
                  <c:v>18890</c:v>
                </c:pt>
                <c:pt idx="1890">
                  <c:v>18900</c:v>
                </c:pt>
                <c:pt idx="1891">
                  <c:v>18910</c:v>
                </c:pt>
                <c:pt idx="1892">
                  <c:v>18920</c:v>
                </c:pt>
                <c:pt idx="1893">
                  <c:v>18930</c:v>
                </c:pt>
                <c:pt idx="1894">
                  <c:v>18940</c:v>
                </c:pt>
                <c:pt idx="1895">
                  <c:v>18950</c:v>
                </c:pt>
                <c:pt idx="1896">
                  <c:v>18960</c:v>
                </c:pt>
                <c:pt idx="1897">
                  <c:v>18970</c:v>
                </c:pt>
                <c:pt idx="1898">
                  <c:v>18980</c:v>
                </c:pt>
                <c:pt idx="1899">
                  <c:v>18990</c:v>
                </c:pt>
                <c:pt idx="1900">
                  <c:v>19000</c:v>
                </c:pt>
                <c:pt idx="1901">
                  <c:v>19010</c:v>
                </c:pt>
                <c:pt idx="1902">
                  <c:v>19020</c:v>
                </c:pt>
                <c:pt idx="1903">
                  <c:v>19030</c:v>
                </c:pt>
                <c:pt idx="1904">
                  <c:v>19040</c:v>
                </c:pt>
                <c:pt idx="1905">
                  <c:v>19050</c:v>
                </c:pt>
                <c:pt idx="1906">
                  <c:v>19060</c:v>
                </c:pt>
                <c:pt idx="1907">
                  <c:v>19070</c:v>
                </c:pt>
                <c:pt idx="1908">
                  <c:v>19080</c:v>
                </c:pt>
                <c:pt idx="1909">
                  <c:v>19090</c:v>
                </c:pt>
                <c:pt idx="1910">
                  <c:v>19100</c:v>
                </c:pt>
                <c:pt idx="1911">
                  <c:v>19110</c:v>
                </c:pt>
                <c:pt idx="1912">
                  <c:v>19120</c:v>
                </c:pt>
                <c:pt idx="1913">
                  <c:v>19130</c:v>
                </c:pt>
                <c:pt idx="1914">
                  <c:v>19140</c:v>
                </c:pt>
                <c:pt idx="1915">
                  <c:v>19150</c:v>
                </c:pt>
                <c:pt idx="1916">
                  <c:v>19160</c:v>
                </c:pt>
                <c:pt idx="1917">
                  <c:v>19170</c:v>
                </c:pt>
                <c:pt idx="1918">
                  <c:v>19180</c:v>
                </c:pt>
                <c:pt idx="1919">
                  <c:v>19190</c:v>
                </c:pt>
                <c:pt idx="1920">
                  <c:v>19200</c:v>
                </c:pt>
                <c:pt idx="1921">
                  <c:v>19210</c:v>
                </c:pt>
                <c:pt idx="1922">
                  <c:v>19220</c:v>
                </c:pt>
                <c:pt idx="1923">
                  <c:v>19230</c:v>
                </c:pt>
                <c:pt idx="1924">
                  <c:v>19240</c:v>
                </c:pt>
                <c:pt idx="1925">
                  <c:v>19250</c:v>
                </c:pt>
                <c:pt idx="1926">
                  <c:v>19260</c:v>
                </c:pt>
                <c:pt idx="1927">
                  <c:v>19270</c:v>
                </c:pt>
                <c:pt idx="1928">
                  <c:v>19280</c:v>
                </c:pt>
                <c:pt idx="1929">
                  <c:v>19290</c:v>
                </c:pt>
                <c:pt idx="1930">
                  <c:v>19300</c:v>
                </c:pt>
                <c:pt idx="1931">
                  <c:v>19310</c:v>
                </c:pt>
                <c:pt idx="1932">
                  <c:v>19320</c:v>
                </c:pt>
                <c:pt idx="1933">
                  <c:v>19330</c:v>
                </c:pt>
                <c:pt idx="1934">
                  <c:v>19340</c:v>
                </c:pt>
                <c:pt idx="1935">
                  <c:v>19350</c:v>
                </c:pt>
                <c:pt idx="1936">
                  <c:v>19360</c:v>
                </c:pt>
                <c:pt idx="1937">
                  <c:v>19370</c:v>
                </c:pt>
                <c:pt idx="1938">
                  <c:v>19380</c:v>
                </c:pt>
                <c:pt idx="1939">
                  <c:v>19390</c:v>
                </c:pt>
                <c:pt idx="1940">
                  <c:v>19400</c:v>
                </c:pt>
                <c:pt idx="1941">
                  <c:v>19410</c:v>
                </c:pt>
                <c:pt idx="1942">
                  <c:v>19420</c:v>
                </c:pt>
                <c:pt idx="1943">
                  <c:v>19430</c:v>
                </c:pt>
                <c:pt idx="1944">
                  <c:v>19440</c:v>
                </c:pt>
                <c:pt idx="1945">
                  <c:v>19450</c:v>
                </c:pt>
                <c:pt idx="1946">
                  <c:v>19460</c:v>
                </c:pt>
                <c:pt idx="1947">
                  <c:v>19470</c:v>
                </c:pt>
                <c:pt idx="1948">
                  <c:v>19480</c:v>
                </c:pt>
                <c:pt idx="1949">
                  <c:v>19490</c:v>
                </c:pt>
                <c:pt idx="1950">
                  <c:v>19500</c:v>
                </c:pt>
                <c:pt idx="1951">
                  <c:v>19510</c:v>
                </c:pt>
                <c:pt idx="1952">
                  <c:v>19520</c:v>
                </c:pt>
                <c:pt idx="1953">
                  <c:v>19530</c:v>
                </c:pt>
                <c:pt idx="1954">
                  <c:v>19540</c:v>
                </c:pt>
                <c:pt idx="1955">
                  <c:v>19550</c:v>
                </c:pt>
                <c:pt idx="1956">
                  <c:v>19560</c:v>
                </c:pt>
                <c:pt idx="1957">
                  <c:v>19570</c:v>
                </c:pt>
                <c:pt idx="1958">
                  <c:v>19580</c:v>
                </c:pt>
                <c:pt idx="1959">
                  <c:v>19590</c:v>
                </c:pt>
                <c:pt idx="1960">
                  <c:v>19600</c:v>
                </c:pt>
                <c:pt idx="1961">
                  <c:v>19610</c:v>
                </c:pt>
                <c:pt idx="1962">
                  <c:v>19620</c:v>
                </c:pt>
                <c:pt idx="1963">
                  <c:v>19630</c:v>
                </c:pt>
                <c:pt idx="1964">
                  <c:v>19640</c:v>
                </c:pt>
                <c:pt idx="1965">
                  <c:v>19650</c:v>
                </c:pt>
                <c:pt idx="1966">
                  <c:v>19660</c:v>
                </c:pt>
                <c:pt idx="1967">
                  <c:v>19670</c:v>
                </c:pt>
                <c:pt idx="1968">
                  <c:v>19680</c:v>
                </c:pt>
                <c:pt idx="1969">
                  <c:v>19690</c:v>
                </c:pt>
                <c:pt idx="1970">
                  <c:v>19700</c:v>
                </c:pt>
                <c:pt idx="1971">
                  <c:v>19710</c:v>
                </c:pt>
                <c:pt idx="1972">
                  <c:v>19720</c:v>
                </c:pt>
                <c:pt idx="1973">
                  <c:v>19730</c:v>
                </c:pt>
                <c:pt idx="1974">
                  <c:v>19740</c:v>
                </c:pt>
                <c:pt idx="1975">
                  <c:v>19750</c:v>
                </c:pt>
                <c:pt idx="1976">
                  <c:v>19760</c:v>
                </c:pt>
                <c:pt idx="1977">
                  <c:v>19770</c:v>
                </c:pt>
                <c:pt idx="1978">
                  <c:v>19780</c:v>
                </c:pt>
                <c:pt idx="1979">
                  <c:v>19790</c:v>
                </c:pt>
                <c:pt idx="1980">
                  <c:v>19800</c:v>
                </c:pt>
                <c:pt idx="1981">
                  <c:v>19810</c:v>
                </c:pt>
                <c:pt idx="1982">
                  <c:v>19820</c:v>
                </c:pt>
                <c:pt idx="1983">
                  <c:v>19830</c:v>
                </c:pt>
                <c:pt idx="1984">
                  <c:v>19840</c:v>
                </c:pt>
                <c:pt idx="1985">
                  <c:v>19850</c:v>
                </c:pt>
                <c:pt idx="1986">
                  <c:v>19860</c:v>
                </c:pt>
                <c:pt idx="1987">
                  <c:v>19870</c:v>
                </c:pt>
                <c:pt idx="1988">
                  <c:v>19880</c:v>
                </c:pt>
                <c:pt idx="1989">
                  <c:v>19890</c:v>
                </c:pt>
                <c:pt idx="1990">
                  <c:v>19900</c:v>
                </c:pt>
                <c:pt idx="1991">
                  <c:v>19910</c:v>
                </c:pt>
                <c:pt idx="1992">
                  <c:v>19920</c:v>
                </c:pt>
                <c:pt idx="1993">
                  <c:v>19930</c:v>
                </c:pt>
                <c:pt idx="1994">
                  <c:v>19940</c:v>
                </c:pt>
                <c:pt idx="1995">
                  <c:v>19950</c:v>
                </c:pt>
                <c:pt idx="1996">
                  <c:v>19960</c:v>
                </c:pt>
                <c:pt idx="1997">
                  <c:v>19970</c:v>
                </c:pt>
                <c:pt idx="1998">
                  <c:v>19980</c:v>
                </c:pt>
                <c:pt idx="1999">
                  <c:v>19990</c:v>
                </c:pt>
                <c:pt idx="2000">
                  <c:v>20000</c:v>
                </c:pt>
                <c:pt idx="2001">
                  <c:v>20010</c:v>
                </c:pt>
                <c:pt idx="2002">
                  <c:v>20020</c:v>
                </c:pt>
                <c:pt idx="2003">
                  <c:v>20030</c:v>
                </c:pt>
                <c:pt idx="2004">
                  <c:v>20040</c:v>
                </c:pt>
                <c:pt idx="2005">
                  <c:v>20050</c:v>
                </c:pt>
                <c:pt idx="2006">
                  <c:v>20060</c:v>
                </c:pt>
                <c:pt idx="2007">
                  <c:v>20070</c:v>
                </c:pt>
                <c:pt idx="2008">
                  <c:v>20080</c:v>
                </c:pt>
                <c:pt idx="2009">
                  <c:v>20090</c:v>
                </c:pt>
                <c:pt idx="2010">
                  <c:v>20100</c:v>
                </c:pt>
                <c:pt idx="2011">
                  <c:v>20110</c:v>
                </c:pt>
                <c:pt idx="2012">
                  <c:v>20120</c:v>
                </c:pt>
                <c:pt idx="2013">
                  <c:v>20130</c:v>
                </c:pt>
                <c:pt idx="2014">
                  <c:v>20140</c:v>
                </c:pt>
                <c:pt idx="2015">
                  <c:v>20150</c:v>
                </c:pt>
                <c:pt idx="2016">
                  <c:v>20160</c:v>
                </c:pt>
                <c:pt idx="2017">
                  <c:v>20170</c:v>
                </c:pt>
                <c:pt idx="2018">
                  <c:v>20180</c:v>
                </c:pt>
                <c:pt idx="2019">
                  <c:v>20190</c:v>
                </c:pt>
                <c:pt idx="2020">
                  <c:v>20200</c:v>
                </c:pt>
                <c:pt idx="2021">
                  <c:v>20210</c:v>
                </c:pt>
                <c:pt idx="2022">
                  <c:v>20220</c:v>
                </c:pt>
                <c:pt idx="2023">
                  <c:v>20230</c:v>
                </c:pt>
                <c:pt idx="2024">
                  <c:v>20240</c:v>
                </c:pt>
                <c:pt idx="2025">
                  <c:v>20250</c:v>
                </c:pt>
                <c:pt idx="2026">
                  <c:v>20260</c:v>
                </c:pt>
                <c:pt idx="2027">
                  <c:v>20270</c:v>
                </c:pt>
                <c:pt idx="2028">
                  <c:v>20280</c:v>
                </c:pt>
                <c:pt idx="2029">
                  <c:v>20290</c:v>
                </c:pt>
                <c:pt idx="2030">
                  <c:v>20300</c:v>
                </c:pt>
                <c:pt idx="2031">
                  <c:v>20310</c:v>
                </c:pt>
                <c:pt idx="2032">
                  <c:v>20320</c:v>
                </c:pt>
                <c:pt idx="2033">
                  <c:v>20330</c:v>
                </c:pt>
                <c:pt idx="2034">
                  <c:v>20340</c:v>
                </c:pt>
                <c:pt idx="2035">
                  <c:v>20350</c:v>
                </c:pt>
                <c:pt idx="2036">
                  <c:v>20360</c:v>
                </c:pt>
                <c:pt idx="2037">
                  <c:v>20370</c:v>
                </c:pt>
                <c:pt idx="2038">
                  <c:v>20380</c:v>
                </c:pt>
                <c:pt idx="2039">
                  <c:v>20390</c:v>
                </c:pt>
                <c:pt idx="2040">
                  <c:v>20400</c:v>
                </c:pt>
                <c:pt idx="2041">
                  <c:v>20410</c:v>
                </c:pt>
                <c:pt idx="2042">
                  <c:v>20420</c:v>
                </c:pt>
                <c:pt idx="2043">
                  <c:v>20430</c:v>
                </c:pt>
                <c:pt idx="2044">
                  <c:v>20440</c:v>
                </c:pt>
                <c:pt idx="2045">
                  <c:v>20450</c:v>
                </c:pt>
                <c:pt idx="2046">
                  <c:v>20460</c:v>
                </c:pt>
                <c:pt idx="2047">
                  <c:v>20470</c:v>
                </c:pt>
                <c:pt idx="2048">
                  <c:v>20480</c:v>
                </c:pt>
                <c:pt idx="2049">
                  <c:v>20490</c:v>
                </c:pt>
                <c:pt idx="2050">
                  <c:v>20500</c:v>
                </c:pt>
                <c:pt idx="2051">
                  <c:v>20510</c:v>
                </c:pt>
                <c:pt idx="2052">
                  <c:v>20520</c:v>
                </c:pt>
                <c:pt idx="2053">
                  <c:v>20530</c:v>
                </c:pt>
                <c:pt idx="2054">
                  <c:v>20540</c:v>
                </c:pt>
                <c:pt idx="2055">
                  <c:v>20550</c:v>
                </c:pt>
                <c:pt idx="2056">
                  <c:v>20560</c:v>
                </c:pt>
                <c:pt idx="2057">
                  <c:v>20570</c:v>
                </c:pt>
                <c:pt idx="2058">
                  <c:v>20580</c:v>
                </c:pt>
                <c:pt idx="2059">
                  <c:v>20590</c:v>
                </c:pt>
                <c:pt idx="2060">
                  <c:v>20600</c:v>
                </c:pt>
                <c:pt idx="2061">
                  <c:v>20610</c:v>
                </c:pt>
                <c:pt idx="2062">
                  <c:v>20620</c:v>
                </c:pt>
                <c:pt idx="2063">
                  <c:v>20630</c:v>
                </c:pt>
                <c:pt idx="2064">
                  <c:v>20640</c:v>
                </c:pt>
                <c:pt idx="2065">
                  <c:v>20650</c:v>
                </c:pt>
                <c:pt idx="2066">
                  <c:v>20660</c:v>
                </c:pt>
                <c:pt idx="2067">
                  <c:v>20670</c:v>
                </c:pt>
                <c:pt idx="2068">
                  <c:v>20680</c:v>
                </c:pt>
                <c:pt idx="2069">
                  <c:v>20690</c:v>
                </c:pt>
                <c:pt idx="2070">
                  <c:v>20700</c:v>
                </c:pt>
                <c:pt idx="2071">
                  <c:v>20710</c:v>
                </c:pt>
                <c:pt idx="2072">
                  <c:v>20720</c:v>
                </c:pt>
                <c:pt idx="2073">
                  <c:v>20730</c:v>
                </c:pt>
                <c:pt idx="2074">
                  <c:v>20740</c:v>
                </c:pt>
                <c:pt idx="2075">
                  <c:v>20750</c:v>
                </c:pt>
                <c:pt idx="2076">
                  <c:v>20760</c:v>
                </c:pt>
                <c:pt idx="2077">
                  <c:v>20770</c:v>
                </c:pt>
                <c:pt idx="2078">
                  <c:v>20780</c:v>
                </c:pt>
                <c:pt idx="2079">
                  <c:v>20790</c:v>
                </c:pt>
                <c:pt idx="2080">
                  <c:v>20800</c:v>
                </c:pt>
                <c:pt idx="2081">
                  <c:v>20810</c:v>
                </c:pt>
                <c:pt idx="2082">
                  <c:v>20820</c:v>
                </c:pt>
                <c:pt idx="2083">
                  <c:v>20830</c:v>
                </c:pt>
                <c:pt idx="2084">
                  <c:v>20840</c:v>
                </c:pt>
                <c:pt idx="2085">
                  <c:v>20850</c:v>
                </c:pt>
                <c:pt idx="2086">
                  <c:v>20860</c:v>
                </c:pt>
                <c:pt idx="2087">
                  <c:v>20870</c:v>
                </c:pt>
                <c:pt idx="2088">
                  <c:v>20880</c:v>
                </c:pt>
                <c:pt idx="2089">
                  <c:v>20890</c:v>
                </c:pt>
                <c:pt idx="2090">
                  <c:v>20900</c:v>
                </c:pt>
                <c:pt idx="2091">
                  <c:v>20910</c:v>
                </c:pt>
                <c:pt idx="2092">
                  <c:v>20920</c:v>
                </c:pt>
                <c:pt idx="2093">
                  <c:v>20930</c:v>
                </c:pt>
                <c:pt idx="2094">
                  <c:v>20940</c:v>
                </c:pt>
                <c:pt idx="2095">
                  <c:v>20950</c:v>
                </c:pt>
                <c:pt idx="2096">
                  <c:v>20960</c:v>
                </c:pt>
                <c:pt idx="2097">
                  <c:v>20970</c:v>
                </c:pt>
                <c:pt idx="2098">
                  <c:v>20980</c:v>
                </c:pt>
                <c:pt idx="2099">
                  <c:v>20990</c:v>
                </c:pt>
                <c:pt idx="2100">
                  <c:v>21000</c:v>
                </c:pt>
                <c:pt idx="2101">
                  <c:v>21010</c:v>
                </c:pt>
                <c:pt idx="2102">
                  <c:v>21020</c:v>
                </c:pt>
                <c:pt idx="2103">
                  <c:v>21030</c:v>
                </c:pt>
                <c:pt idx="2104">
                  <c:v>21040</c:v>
                </c:pt>
                <c:pt idx="2105">
                  <c:v>21050</c:v>
                </c:pt>
                <c:pt idx="2106">
                  <c:v>21060</c:v>
                </c:pt>
                <c:pt idx="2107">
                  <c:v>21070</c:v>
                </c:pt>
                <c:pt idx="2108">
                  <c:v>21080</c:v>
                </c:pt>
                <c:pt idx="2109">
                  <c:v>21090</c:v>
                </c:pt>
                <c:pt idx="2110">
                  <c:v>21100</c:v>
                </c:pt>
                <c:pt idx="2111">
                  <c:v>21110</c:v>
                </c:pt>
                <c:pt idx="2112">
                  <c:v>21120</c:v>
                </c:pt>
                <c:pt idx="2113">
                  <c:v>21130</c:v>
                </c:pt>
                <c:pt idx="2114">
                  <c:v>21140</c:v>
                </c:pt>
                <c:pt idx="2115">
                  <c:v>21150</c:v>
                </c:pt>
                <c:pt idx="2116">
                  <c:v>21160</c:v>
                </c:pt>
                <c:pt idx="2117">
                  <c:v>21170</c:v>
                </c:pt>
                <c:pt idx="2118">
                  <c:v>21180</c:v>
                </c:pt>
                <c:pt idx="2119">
                  <c:v>21190</c:v>
                </c:pt>
                <c:pt idx="2120">
                  <c:v>21200</c:v>
                </c:pt>
                <c:pt idx="2121">
                  <c:v>21210</c:v>
                </c:pt>
                <c:pt idx="2122">
                  <c:v>21220</c:v>
                </c:pt>
                <c:pt idx="2123">
                  <c:v>21230</c:v>
                </c:pt>
                <c:pt idx="2124">
                  <c:v>21240</c:v>
                </c:pt>
                <c:pt idx="2125">
                  <c:v>21250</c:v>
                </c:pt>
                <c:pt idx="2126">
                  <c:v>21260</c:v>
                </c:pt>
                <c:pt idx="2127">
                  <c:v>21270</c:v>
                </c:pt>
                <c:pt idx="2128">
                  <c:v>21280</c:v>
                </c:pt>
                <c:pt idx="2129">
                  <c:v>21290</c:v>
                </c:pt>
                <c:pt idx="2130">
                  <c:v>21300</c:v>
                </c:pt>
                <c:pt idx="2131">
                  <c:v>21310</c:v>
                </c:pt>
                <c:pt idx="2132">
                  <c:v>21320</c:v>
                </c:pt>
                <c:pt idx="2133">
                  <c:v>21330</c:v>
                </c:pt>
                <c:pt idx="2134">
                  <c:v>21340</c:v>
                </c:pt>
                <c:pt idx="2135">
                  <c:v>21350</c:v>
                </c:pt>
                <c:pt idx="2136">
                  <c:v>21360</c:v>
                </c:pt>
                <c:pt idx="2137">
                  <c:v>21370</c:v>
                </c:pt>
                <c:pt idx="2138">
                  <c:v>21380</c:v>
                </c:pt>
                <c:pt idx="2139">
                  <c:v>21390</c:v>
                </c:pt>
                <c:pt idx="2140">
                  <c:v>21400</c:v>
                </c:pt>
                <c:pt idx="2141">
                  <c:v>21410</c:v>
                </c:pt>
                <c:pt idx="2142">
                  <c:v>21420</c:v>
                </c:pt>
                <c:pt idx="2143">
                  <c:v>21430</c:v>
                </c:pt>
                <c:pt idx="2144">
                  <c:v>21440</c:v>
                </c:pt>
                <c:pt idx="2145">
                  <c:v>21450</c:v>
                </c:pt>
                <c:pt idx="2146">
                  <c:v>21460</c:v>
                </c:pt>
                <c:pt idx="2147">
                  <c:v>21470</c:v>
                </c:pt>
                <c:pt idx="2148">
                  <c:v>21480</c:v>
                </c:pt>
                <c:pt idx="2149">
                  <c:v>21490</c:v>
                </c:pt>
                <c:pt idx="2150">
                  <c:v>21500</c:v>
                </c:pt>
                <c:pt idx="2151">
                  <c:v>21510</c:v>
                </c:pt>
                <c:pt idx="2152">
                  <c:v>21520</c:v>
                </c:pt>
                <c:pt idx="2153">
                  <c:v>21530</c:v>
                </c:pt>
                <c:pt idx="2154">
                  <c:v>21540</c:v>
                </c:pt>
                <c:pt idx="2155">
                  <c:v>21550</c:v>
                </c:pt>
                <c:pt idx="2156">
                  <c:v>21560</c:v>
                </c:pt>
                <c:pt idx="2157">
                  <c:v>21570</c:v>
                </c:pt>
                <c:pt idx="2158">
                  <c:v>21580</c:v>
                </c:pt>
                <c:pt idx="2159">
                  <c:v>21590</c:v>
                </c:pt>
                <c:pt idx="2160">
                  <c:v>21600</c:v>
                </c:pt>
                <c:pt idx="2161">
                  <c:v>21610</c:v>
                </c:pt>
                <c:pt idx="2162">
                  <c:v>21620</c:v>
                </c:pt>
                <c:pt idx="2163">
                  <c:v>21630</c:v>
                </c:pt>
                <c:pt idx="2164">
                  <c:v>21640</c:v>
                </c:pt>
                <c:pt idx="2165">
                  <c:v>21650</c:v>
                </c:pt>
                <c:pt idx="2166">
                  <c:v>21660</c:v>
                </c:pt>
                <c:pt idx="2167">
                  <c:v>21670</c:v>
                </c:pt>
                <c:pt idx="2168">
                  <c:v>21680</c:v>
                </c:pt>
                <c:pt idx="2169">
                  <c:v>21690</c:v>
                </c:pt>
                <c:pt idx="2170">
                  <c:v>21700</c:v>
                </c:pt>
                <c:pt idx="2171">
                  <c:v>21710</c:v>
                </c:pt>
                <c:pt idx="2172">
                  <c:v>21720</c:v>
                </c:pt>
                <c:pt idx="2173">
                  <c:v>21730</c:v>
                </c:pt>
                <c:pt idx="2174">
                  <c:v>21740</c:v>
                </c:pt>
                <c:pt idx="2175">
                  <c:v>21750</c:v>
                </c:pt>
                <c:pt idx="2176">
                  <c:v>21760</c:v>
                </c:pt>
                <c:pt idx="2177">
                  <c:v>21770</c:v>
                </c:pt>
                <c:pt idx="2178">
                  <c:v>21780</c:v>
                </c:pt>
                <c:pt idx="2179">
                  <c:v>21790</c:v>
                </c:pt>
                <c:pt idx="2180">
                  <c:v>21800</c:v>
                </c:pt>
                <c:pt idx="2181">
                  <c:v>21810</c:v>
                </c:pt>
                <c:pt idx="2182">
                  <c:v>21820</c:v>
                </c:pt>
                <c:pt idx="2183">
                  <c:v>21830</c:v>
                </c:pt>
                <c:pt idx="2184">
                  <c:v>21840</c:v>
                </c:pt>
                <c:pt idx="2185">
                  <c:v>21850</c:v>
                </c:pt>
                <c:pt idx="2186">
                  <c:v>21860</c:v>
                </c:pt>
                <c:pt idx="2187">
                  <c:v>21870</c:v>
                </c:pt>
                <c:pt idx="2188">
                  <c:v>21880</c:v>
                </c:pt>
                <c:pt idx="2189">
                  <c:v>21890</c:v>
                </c:pt>
                <c:pt idx="2190">
                  <c:v>21900</c:v>
                </c:pt>
                <c:pt idx="2191">
                  <c:v>21910</c:v>
                </c:pt>
                <c:pt idx="2192">
                  <c:v>21920</c:v>
                </c:pt>
                <c:pt idx="2193">
                  <c:v>21930</c:v>
                </c:pt>
                <c:pt idx="2194">
                  <c:v>21940</c:v>
                </c:pt>
                <c:pt idx="2195">
                  <c:v>21950</c:v>
                </c:pt>
                <c:pt idx="2196">
                  <c:v>21960</c:v>
                </c:pt>
                <c:pt idx="2197">
                  <c:v>21970</c:v>
                </c:pt>
                <c:pt idx="2198">
                  <c:v>21980</c:v>
                </c:pt>
                <c:pt idx="2199">
                  <c:v>21990</c:v>
                </c:pt>
                <c:pt idx="2200">
                  <c:v>22000</c:v>
                </c:pt>
                <c:pt idx="2201">
                  <c:v>22010</c:v>
                </c:pt>
                <c:pt idx="2202">
                  <c:v>22020</c:v>
                </c:pt>
                <c:pt idx="2203">
                  <c:v>22030</c:v>
                </c:pt>
                <c:pt idx="2204">
                  <c:v>22040</c:v>
                </c:pt>
                <c:pt idx="2205">
                  <c:v>22050</c:v>
                </c:pt>
                <c:pt idx="2206">
                  <c:v>22060</c:v>
                </c:pt>
                <c:pt idx="2207">
                  <c:v>22070</c:v>
                </c:pt>
                <c:pt idx="2208">
                  <c:v>22080</c:v>
                </c:pt>
                <c:pt idx="2209">
                  <c:v>22090</c:v>
                </c:pt>
                <c:pt idx="2210">
                  <c:v>22100</c:v>
                </c:pt>
                <c:pt idx="2211">
                  <c:v>22110</c:v>
                </c:pt>
                <c:pt idx="2212">
                  <c:v>22120</c:v>
                </c:pt>
                <c:pt idx="2213">
                  <c:v>22130</c:v>
                </c:pt>
                <c:pt idx="2214">
                  <c:v>22140</c:v>
                </c:pt>
                <c:pt idx="2215">
                  <c:v>22150</c:v>
                </c:pt>
                <c:pt idx="2216">
                  <c:v>22160</c:v>
                </c:pt>
                <c:pt idx="2217">
                  <c:v>22170</c:v>
                </c:pt>
                <c:pt idx="2218">
                  <c:v>22180</c:v>
                </c:pt>
                <c:pt idx="2219">
                  <c:v>22190</c:v>
                </c:pt>
                <c:pt idx="2220">
                  <c:v>22200</c:v>
                </c:pt>
                <c:pt idx="2221">
                  <c:v>22210</c:v>
                </c:pt>
                <c:pt idx="2222">
                  <c:v>22220</c:v>
                </c:pt>
                <c:pt idx="2223">
                  <c:v>22230</c:v>
                </c:pt>
                <c:pt idx="2224">
                  <c:v>22240</c:v>
                </c:pt>
                <c:pt idx="2225">
                  <c:v>22250</c:v>
                </c:pt>
                <c:pt idx="2226">
                  <c:v>22260</c:v>
                </c:pt>
                <c:pt idx="2227">
                  <c:v>22270</c:v>
                </c:pt>
                <c:pt idx="2228">
                  <c:v>22280</c:v>
                </c:pt>
                <c:pt idx="2229">
                  <c:v>22290</c:v>
                </c:pt>
                <c:pt idx="2230">
                  <c:v>22300</c:v>
                </c:pt>
                <c:pt idx="2231">
                  <c:v>22310</c:v>
                </c:pt>
                <c:pt idx="2232">
                  <c:v>22320</c:v>
                </c:pt>
                <c:pt idx="2233">
                  <c:v>22330</c:v>
                </c:pt>
                <c:pt idx="2234">
                  <c:v>22340</c:v>
                </c:pt>
                <c:pt idx="2235">
                  <c:v>22350</c:v>
                </c:pt>
                <c:pt idx="2236">
                  <c:v>22360</c:v>
                </c:pt>
                <c:pt idx="2237">
                  <c:v>22370</c:v>
                </c:pt>
                <c:pt idx="2238">
                  <c:v>22380</c:v>
                </c:pt>
                <c:pt idx="2239">
                  <c:v>22390</c:v>
                </c:pt>
                <c:pt idx="2240">
                  <c:v>22400</c:v>
                </c:pt>
                <c:pt idx="2241">
                  <c:v>22410</c:v>
                </c:pt>
                <c:pt idx="2242">
                  <c:v>22420</c:v>
                </c:pt>
                <c:pt idx="2243">
                  <c:v>22430</c:v>
                </c:pt>
                <c:pt idx="2244">
                  <c:v>22440</c:v>
                </c:pt>
                <c:pt idx="2245">
                  <c:v>22450</c:v>
                </c:pt>
                <c:pt idx="2246">
                  <c:v>22460</c:v>
                </c:pt>
                <c:pt idx="2247">
                  <c:v>22470</c:v>
                </c:pt>
                <c:pt idx="2248">
                  <c:v>22480</c:v>
                </c:pt>
                <c:pt idx="2249">
                  <c:v>22490</c:v>
                </c:pt>
                <c:pt idx="2250">
                  <c:v>22500</c:v>
                </c:pt>
                <c:pt idx="2251">
                  <c:v>22510</c:v>
                </c:pt>
                <c:pt idx="2252">
                  <c:v>22520</c:v>
                </c:pt>
                <c:pt idx="2253">
                  <c:v>22530</c:v>
                </c:pt>
                <c:pt idx="2254">
                  <c:v>22540</c:v>
                </c:pt>
                <c:pt idx="2255">
                  <c:v>22550</c:v>
                </c:pt>
                <c:pt idx="2256">
                  <c:v>22560</c:v>
                </c:pt>
                <c:pt idx="2257">
                  <c:v>22570</c:v>
                </c:pt>
                <c:pt idx="2258">
                  <c:v>22580</c:v>
                </c:pt>
                <c:pt idx="2259">
                  <c:v>22590</c:v>
                </c:pt>
                <c:pt idx="2260">
                  <c:v>22600</c:v>
                </c:pt>
                <c:pt idx="2261">
                  <c:v>22610</c:v>
                </c:pt>
                <c:pt idx="2262">
                  <c:v>22620</c:v>
                </c:pt>
                <c:pt idx="2263">
                  <c:v>22630</c:v>
                </c:pt>
                <c:pt idx="2264">
                  <c:v>22640</c:v>
                </c:pt>
                <c:pt idx="2265">
                  <c:v>22650</c:v>
                </c:pt>
                <c:pt idx="2266">
                  <c:v>22660</c:v>
                </c:pt>
                <c:pt idx="2267">
                  <c:v>22670</c:v>
                </c:pt>
                <c:pt idx="2268">
                  <c:v>22680</c:v>
                </c:pt>
                <c:pt idx="2269">
                  <c:v>22690</c:v>
                </c:pt>
                <c:pt idx="2270">
                  <c:v>22700</c:v>
                </c:pt>
                <c:pt idx="2271">
                  <c:v>22710</c:v>
                </c:pt>
                <c:pt idx="2272">
                  <c:v>22720</c:v>
                </c:pt>
                <c:pt idx="2273">
                  <c:v>22730</c:v>
                </c:pt>
                <c:pt idx="2274">
                  <c:v>22740</c:v>
                </c:pt>
                <c:pt idx="2275">
                  <c:v>22750</c:v>
                </c:pt>
                <c:pt idx="2276">
                  <c:v>22760</c:v>
                </c:pt>
                <c:pt idx="2277">
                  <c:v>22770</c:v>
                </c:pt>
                <c:pt idx="2278">
                  <c:v>22780</c:v>
                </c:pt>
                <c:pt idx="2279">
                  <c:v>22790</c:v>
                </c:pt>
                <c:pt idx="2280">
                  <c:v>22800</c:v>
                </c:pt>
                <c:pt idx="2281">
                  <c:v>22810</c:v>
                </c:pt>
                <c:pt idx="2282">
                  <c:v>22820</c:v>
                </c:pt>
                <c:pt idx="2283">
                  <c:v>22830</c:v>
                </c:pt>
                <c:pt idx="2284">
                  <c:v>22840</c:v>
                </c:pt>
                <c:pt idx="2285">
                  <c:v>22850</c:v>
                </c:pt>
                <c:pt idx="2286">
                  <c:v>22860</c:v>
                </c:pt>
                <c:pt idx="2287">
                  <c:v>22870</c:v>
                </c:pt>
                <c:pt idx="2288">
                  <c:v>22880</c:v>
                </c:pt>
                <c:pt idx="2289">
                  <c:v>22890</c:v>
                </c:pt>
                <c:pt idx="2290">
                  <c:v>22900</c:v>
                </c:pt>
                <c:pt idx="2291">
                  <c:v>22910</c:v>
                </c:pt>
                <c:pt idx="2292">
                  <c:v>22920</c:v>
                </c:pt>
                <c:pt idx="2293">
                  <c:v>22930</c:v>
                </c:pt>
                <c:pt idx="2294">
                  <c:v>22940</c:v>
                </c:pt>
                <c:pt idx="2295">
                  <c:v>22950</c:v>
                </c:pt>
                <c:pt idx="2296">
                  <c:v>22960</c:v>
                </c:pt>
                <c:pt idx="2297">
                  <c:v>22970</c:v>
                </c:pt>
                <c:pt idx="2298">
                  <c:v>22980</c:v>
                </c:pt>
                <c:pt idx="2299">
                  <c:v>22990</c:v>
                </c:pt>
                <c:pt idx="2300">
                  <c:v>23000</c:v>
                </c:pt>
                <c:pt idx="2301">
                  <c:v>23010</c:v>
                </c:pt>
                <c:pt idx="2302">
                  <c:v>23020</c:v>
                </c:pt>
                <c:pt idx="2303">
                  <c:v>23030</c:v>
                </c:pt>
                <c:pt idx="2304">
                  <c:v>23040</c:v>
                </c:pt>
                <c:pt idx="2305">
                  <c:v>23050</c:v>
                </c:pt>
                <c:pt idx="2306">
                  <c:v>23060</c:v>
                </c:pt>
                <c:pt idx="2307">
                  <c:v>23070</c:v>
                </c:pt>
                <c:pt idx="2308">
                  <c:v>23080</c:v>
                </c:pt>
                <c:pt idx="2309">
                  <c:v>23090</c:v>
                </c:pt>
                <c:pt idx="2310">
                  <c:v>23100</c:v>
                </c:pt>
                <c:pt idx="2311">
                  <c:v>23110</c:v>
                </c:pt>
                <c:pt idx="2312">
                  <c:v>23120</c:v>
                </c:pt>
                <c:pt idx="2313">
                  <c:v>23130</c:v>
                </c:pt>
                <c:pt idx="2314">
                  <c:v>23140</c:v>
                </c:pt>
                <c:pt idx="2315">
                  <c:v>23150</c:v>
                </c:pt>
                <c:pt idx="2316">
                  <c:v>23160</c:v>
                </c:pt>
                <c:pt idx="2317">
                  <c:v>23170</c:v>
                </c:pt>
                <c:pt idx="2318">
                  <c:v>23180</c:v>
                </c:pt>
                <c:pt idx="2319">
                  <c:v>23190</c:v>
                </c:pt>
                <c:pt idx="2320">
                  <c:v>23200</c:v>
                </c:pt>
                <c:pt idx="2321">
                  <c:v>23210</c:v>
                </c:pt>
                <c:pt idx="2322">
                  <c:v>23220</c:v>
                </c:pt>
                <c:pt idx="2323">
                  <c:v>23230</c:v>
                </c:pt>
                <c:pt idx="2324">
                  <c:v>23240</c:v>
                </c:pt>
                <c:pt idx="2325">
                  <c:v>23250</c:v>
                </c:pt>
                <c:pt idx="2326">
                  <c:v>23260</c:v>
                </c:pt>
                <c:pt idx="2327">
                  <c:v>23270</c:v>
                </c:pt>
                <c:pt idx="2328">
                  <c:v>23280</c:v>
                </c:pt>
                <c:pt idx="2329">
                  <c:v>23290</c:v>
                </c:pt>
                <c:pt idx="2330">
                  <c:v>23300</c:v>
                </c:pt>
                <c:pt idx="2331">
                  <c:v>23310</c:v>
                </c:pt>
                <c:pt idx="2332">
                  <c:v>23320</c:v>
                </c:pt>
                <c:pt idx="2333">
                  <c:v>23330</c:v>
                </c:pt>
                <c:pt idx="2334">
                  <c:v>23340</c:v>
                </c:pt>
              </c:numCache>
            </c:numRef>
          </c:xVal>
          <c:yVal>
            <c:numRef>
              <c:f>'Predictions, run2'!$B$3:$B$2337</c:f>
              <c:numCache>
                <c:formatCode>General</c:formatCode>
                <c:ptCount val="2335"/>
                <c:pt idx="0">
                  <c:v>3.3003768132618183E-2</c:v>
                </c:pt>
                <c:pt idx="1">
                  <c:v>3.4119147251296389E-2</c:v>
                </c:pt>
                <c:pt idx="2">
                  <c:v>3.5264377291123639E-2</c:v>
                </c:pt>
                <c:pt idx="3">
                  <c:v>3.6441420773645983E-2</c:v>
                </c:pt>
                <c:pt idx="4">
                  <c:v>3.7648351703433391E-2</c:v>
                </c:pt>
                <c:pt idx="5">
                  <c:v>3.8887534869468943E-2</c:v>
                </c:pt>
                <c:pt idx="6">
                  <c:v>4.0159831918678002E-2</c:v>
                </c:pt>
                <c:pt idx="7">
                  <c:v>4.1466823895949689E-2</c:v>
                </c:pt>
                <c:pt idx="8">
                  <c:v>4.2812860619880655E-2</c:v>
                </c:pt>
                <c:pt idx="9">
                  <c:v>4.4201522848875685E-2</c:v>
                </c:pt>
                <c:pt idx="10">
                  <c:v>4.5634844331712165E-2</c:v>
                </c:pt>
                <c:pt idx="11">
                  <c:v>4.7120029011389231E-2</c:v>
                </c:pt>
                <c:pt idx="12">
                  <c:v>4.8663093873918095E-2</c:v>
                </c:pt>
                <c:pt idx="13">
                  <c:v>5.0272637185635793E-2</c:v>
                </c:pt>
                <c:pt idx="14">
                  <c:v>5.1955786894686939E-2</c:v>
                </c:pt>
                <c:pt idx="15">
                  <c:v>5.372495110375175E-2</c:v>
                </c:pt>
                <c:pt idx="16">
                  <c:v>5.5591070891751193E-2</c:v>
                </c:pt>
                <c:pt idx="17">
                  <c:v>5.7566995125163389E-2</c:v>
                </c:pt>
                <c:pt idx="18">
                  <c:v>5.9666137290226962E-2</c:v>
                </c:pt>
                <c:pt idx="19">
                  <c:v>6.1905149150119354E-2</c:v>
                </c:pt>
                <c:pt idx="20">
                  <c:v>6.4299905711116878E-2</c:v>
                </c:pt>
                <c:pt idx="21">
                  <c:v>6.6867517638403262E-2</c:v>
                </c:pt>
                <c:pt idx="22">
                  <c:v>6.962897469551721E-2</c:v>
                </c:pt>
                <c:pt idx="23">
                  <c:v>7.2604489158816454E-2</c:v>
                </c:pt>
                <c:pt idx="24">
                  <c:v>7.5812208216149424E-2</c:v>
                </c:pt>
                <c:pt idx="25">
                  <c:v>7.9277430648891256E-2</c:v>
                </c:pt>
                <c:pt idx="26">
                  <c:v>8.3023367725290842E-2</c:v>
                </c:pt>
                <c:pt idx="27">
                  <c:v>8.7074443481849673E-2</c:v>
                </c:pt>
                <c:pt idx="28">
                  <c:v>9.1456935373464332E-2</c:v>
                </c:pt>
                <c:pt idx="29">
                  <c:v>9.619959050774074E-2</c:v>
                </c:pt>
                <c:pt idx="30">
                  <c:v>0.10132974494930536</c:v>
                </c:pt>
                <c:pt idx="31">
                  <c:v>0.10688036467187945</c:v>
                </c:pt>
                <c:pt idx="32">
                  <c:v>0.112877906458968</c:v>
                </c:pt>
                <c:pt idx="33">
                  <c:v>0.11935569746044516</c:v>
                </c:pt>
                <c:pt idx="34">
                  <c:v>0.12634813151691449</c:v>
                </c:pt>
                <c:pt idx="35">
                  <c:v>0.13388817169855805</c:v>
                </c:pt>
                <c:pt idx="36">
                  <c:v>0.14201231601469355</c:v>
                </c:pt>
                <c:pt idx="37">
                  <c:v>0.15075621992153332</c:v>
                </c:pt>
                <c:pt idx="38">
                  <c:v>0.16015773190642135</c:v>
                </c:pt>
                <c:pt idx="39">
                  <c:v>0.17025842502519484</c:v>
                </c:pt>
                <c:pt idx="40">
                  <c:v>0.18110721521876894</c:v>
                </c:pt>
                <c:pt idx="41">
                  <c:v>0.19274838831585073</c:v>
                </c:pt>
                <c:pt idx="42">
                  <c:v>0.20522613689655478</c:v>
                </c:pt>
                <c:pt idx="43">
                  <c:v>1.5156586481601675E-4</c:v>
                </c:pt>
                <c:pt idx="44">
                  <c:v>6.2368529355438795E-4</c:v>
                </c:pt>
                <c:pt idx="45">
                  <c:v>1.3462700331475785E-3</c:v>
                </c:pt>
                <c:pt idx="46">
                  <c:v>2.2871710022041025E-3</c:v>
                </c:pt>
                <c:pt idx="47">
                  <c:v>3.4347928715979803E-3</c:v>
                </c:pt>
                <c:pt idx="48">
                  <c:v>4.7877881692648394E-3</c:v>
                </c:pt>
                <c:pt idx="49">
                  <c:v>6.3502181263427326E-3</c:v>
                </c:pt>
                <c:pt idx="50">
                  <c:v>8.1288803688304156E-3</c:v>
                </c:pt>
                <c:pt idx="51">
                  <c:v>1.0132385600229998E-2</c:v>
                </c:pt>
                <c:pt idx="52">
                  <c:v>1.2370224824858833E-2</c:v>
                </c:pt>
                <c:pt idx="53">
                  <c:v>1.4852021796175285E-2</c:v>
                </c:pt>
                <c:pt idx="54">
                  <c:v>1.7587807535164979E-2</c:v>
                </c:pt>
                <c:pt idx="55">
                  <c:v>2.0587586714208239E-2</c:v>
                </c:pt>
                <c:pt idx="56">
                  <c:v>2.3860823866550529E-2</c:v>
                </c:pt>
                <c:pt idx="57">
                  <c:v>2.7417042016771309E-2</c:v>
                </c:pt>
                <c:pt idx="58">
                  <c:v>3.1265277288876958E-2</c:v>
                </c:pt>
                <c:pt idx="59">
                  <c:v>3.5414254127258071E-2</c:v>
                </c:pt>
                <c:pt idx="60">
                  <c:v>3.9871713109824403E-2</c:v>
                </c:pt>
                <c:pt idx="61">
                  <c:v>4.464526415217096E-2</c:v>
                </c:pt>
                <c:pt idx="62">
                  <c:v>4.9741897705375182E-2</c:v>
                </c:pt>
                <c:pt idx="63">
                  <c:v>5.5167341962942595E-2</c:v>
                </c:pt>
                <c:pt idx="64">
                  <c:v>6.092710395478973E-2</c:v>
                </c:pt>
                <c:pt idx="65">
                  <c:v>6.7025904387698287E-2</c:v>
                </c:pt>
                <c:pt idx="66">
                  <c:v>7.3466948214116923E-2</c:v>
                </c:pt>
                <c:pt idx="67">
                  <c:v>8.0253162477308515E-2</c:v>
                </c:pt>
                <c:pt idx="68">
                  <c:v>8.7386549914411193E-2</c:v>
                </c:pt>
                <c:pt idx="69">
                  <c:v>9.4867370720388533E-2</c:v>
                </c:pt>
                <c:pt idx="70">
                  <c:v>0.10269558868310114</c:v>
                </c:pt>
                <c:pt idx="71">
                  <c:v>0.11087014145823049</c:v>
                </c:pt>
                <c:pt idx="72">
                  <c:v>0.11938803547899579</c:v>
                </c:pt>
                <c:pt idx="73">
                  <c:v>0.12824605660995125</c:v>
                </c:pt>
                <c:pt idx="74">
                  <c:v>0.13743919283376282</c:v>
                </c:pt>
                <c:pt idx="75">
                  <c:v>0.14696013123959428</c:v>
                </c:pt>
                <c:pt idx="76">
                  <c:v>0.15680229642206533</c:v>
                </c:pt>
                <c:pt idx="77">
                  <c:v>0.16695806779802302</c:v>
                </c:pt>
                <c:pt idx="78">
                  <c:v>0.17741770567461024</c:v>
                </c:pt>
                <c:pt idx="79">
                  <c:v>0.18817149060545413</c:v>
                </c:pt>
                <c:pt idx="80">
                  <c:v>0.19920873760641666</c:v>
                </c:pt>
                <c:pt idx="81">
                  <c:v>1.0064540953502732E-2</c:v>
                </c:pt>
                <c:pt idx="82">
                  <c:v>1.5725867832155349E-2</c:v>
                </c:pt>
                <c:pt idx="83">
                  <c:v>2.7350285504180283E-2</c:v>
                </c:pt>
                <c:pt idx="84">
                  <c:v>4.0818732254119139E-2</c:v>
                </c:pt>
                <c:pt idx="85">
                  <c:v>5.4738322231441594E-2</c:v>
                </c:pt>
                <c:pt idx="86">
                  <c:v>6.8550758448611582E-2</c:v>
                </c:pt>
                <c:pt idx="87">
                  <c:v>8.2032409334148459E-2</c:v>
                </c:pt>
                <c:pt idx="88">
                  <c:v>9.5103119770269529E-2</c:v>
                </c:pt>
                <c:pt idx="89">
                  <c:v>0.10774606068615511</c:v>
                </c:pt>
                <c:pt idx="90">
                  <c:v>0.11997258177058689</c:v>
                </c:pt>
                <c:pt idx="91">
                  <c:v>0.13180598774892227</c:v>
                </c:pt>
                <c:pt idx="92">
                  <c:v>0.14327377393767249</c:v>
                </c:pt>
                <c:pt idx="93">
                  <c:v>0.15440401607399901</c:v>
                </c:pt>
                <c:pt idx="94">
                  <c:v>0.16522345719672882</c:v>
                </c:pt>
                <c:pt idx="95">
                  <c:v>0.17575692343141736</c:v>
                </c:pt>
                <c:pt idx="96">
                  <c:v>0.18602703639384988</c:v>
                </c:pt>
                <c:pt idx="97">
                  <c:v>0.19605435907972679</c:v>
                </c:pt>
                <c:pt idx="98">
                  <c:v>0.20585738486243366</c:v>
                </c:pt>
                <c:pt idx="99">
                  <c:v>0.21545271794601684</c:v>
                </c:pt>
                <c:pt idx="100">
                  <c:v>0.22485530893804606</c:v>
                </c:pt>
                <c:pt idx="101">
                  <c:v>0.23407852158819997</c:v>
                </c:pt>
                <c:pt idx="102">
                  <c:v>0.24313432290020798</c:v>
                </c:pt>
                <c:pt idx="103">
                  <c:v>0.2520334553594259</c:v>
                </c:pt>
                <c:pt idx="104">
                  <c:v>0.26078546504042366</c:v>
                </c:pt>
                <c:pt idx="105">
                  <c:v>0.26939884284591964</c:v>
                </c:pt>
                <c:pt idx="106">
                  <c:v>0.27788106521700162</c:v>
                </c:pt>
                <c:pt idx="107">
                  <c:v>0.28623883174670484</c:v>
                </c:pt>
                <c:pt idx="108">
                  <c:v>0.29447798818371762</c:v>
                </c:pt>
                <c:pt idx="109">
                  <c:v>0.30260381567728756</c:v>
                </c:pt>
                <c:pt idx="110">
                  <c:v>0.31062111094287259</c:v>
                </c:pt>
                <c:pt idx="111">
                  <c:v>0.31853425139801117</c:v>
                </c:pt>
                <c:pt idx="112">
                  <c:v>0.32634723175098956</c:v>
                </c:pt>
                <c:pt idx="113">
                  <c:v>0.33406381526779483</c:v>
                </c:pt>
                <c:pt idx="114">
                  <c:v>0.34168735212676249</c:v>
                </c:pt>
                <c:pt idx="115">
                  <c:v>0.34922092917443259</c:v>
                </c:pt>
                <c:pt idx="116">
                  <c:v>0.35666733758726321</c:v>
                </c:pt>
                <c:pt idx="117">
                  <c:v>0.36402912703703161</c:v>
                </c:pt>
                <c:pt idx="118">
                  <c:v>0.37130858978258585</c:v>
                </c:pt>
                <c:pt idx="119">
                  <c:v>0.37850786741149189</c:v>
                </c:pt>
                <c:pt idx="120">
                  <c:v>0.38562885260420221</c:v>
                </c:pt>
                <c:pt idx="121">
                  <c:v>0.39267332082533912</c:v>
                </c:pt>
                <c:pt idx="122">
                  <c:v>0.39964289013467602</c:v>
                </c:pt>
                <c:pt idx="123">
                  <c:v>0.40653904261718299</c:v>
                </c:pt>
                <c:pt idx="124">
                  <c:v>0.41336322625546973</c:v>
                </c:pt>
                <c:pt idx="125">
                  <c:v>0.42011668236669208</c:v>
                </c:pt>
                <c:pt idx="126">
                  <c:v>0.42680059233628198</c:v>
                </c:pt>
                <c:pt idx="127">
                  <c:v>0.43341605765145952</c:v>
                </c:pt>
                <c:pt idx="128">
                  <c:v>0.43996409675140979</c:v>
                </c:pt>
                <c:pt idx="129">
                  <c:v>0.4464456284803674</c:v>
                </c:pt>
                <c:pt idx="130">
                  <c:v>0.45286151791756779</c:v>
                </c:pt>
                <c:pt idx="131">
                  <c:v>0.45921257650328229</c:v>
                </c:pt>
                <c:pt idx="132">
                  <c:v>0.46549954672596439</c:v>
                </c:pt>
                <c:pt idx="133">
                  <c:v>0.47172309656785349</c:v>
                </c:pt>
                <c:pt idx="134">
                  <c:v>0.4778838607778344</c:v>
                </c:pt>
                <c:pt idx="135">
                  <c:v>0.48398239420728095</c:v>
                </c:pt>
                <c:pt idx="136">
                  <c:v>0.49001933360477312</c:v>
                </c:pt>
                <c:pt idx="137">
                  <c:v>0.49599512422931658</c:v>
                </c:pt>
                <c:pt idx="138">
                  <c:v>0.5019102383740669</c:v>
                </c:pt>
                <c:pt idx="139">
                  <c:v>0.50776511952731929</c:v>
                </c:pt>
                <c:pt idx="140">
                  <c:v>0.51356017358852568</c:v>
                </c:pt>
                <c:pt idx="141">
                  <c:v>0.51929579450564223</c:v>
                </c:pt>
                <c:pt idx="142">
                  <c:v>0.5249723519371452</c:v>
                </c:pt>
                <c:pt idx="143">
                  <c:v>0.53059018545108527</c:v>
                </c:pt>
                <c:pt idx="144">
                  <c:v>0.53614961590341048</c:v>
                </c:pt>
                <c:pt idx="145">
                  <c:v>0.54165096282667924</c:v>
                </c:pt>
                <c:pt idx="146">
                  <c:v>0.54709447463396566</c:v>
                </c:pt>
                <c:pt idx="147">
                  <c:v>0.55248052575626316</c:v>
                </c:pt>
                <c:pt idx="148">
                  <c:v>0.55780936795893454</c:v>
                </c:pt>
                <c:pt idx="149">
                  <c:v>0.56308127596432023</c:v>
                </c:pt>
                <c:pt idx="150">
                  <c:v>0.56829650934828746</c:v>
                </c:pt>
                <c:pt idx="151">
                  <c:v>0.57345531961864504</c:v>
                </c:pt>
                <c:pt idx="152">
                  <c:v>0.57855794961645901</c:v>
                </c:pt>
                <c:pt idx="153">
                  <c:v>0.58360463536529061</c:v>
                </c:pt>
                <c:pt idx="154">
                  <c:v>0.58859561751535305</c:v>
                </c:pt>
                <c:pt idx="155">
                  <c:v>0.59353114064192747</c:v>
                </c:pt>
                <c:pt idx="156">
                  <c:v>0.59841142150542648</c:v>
                </c:pt>
                <c:pt idx="157">
                  <c:v>0.60323662173582648</c:v>
                </c:pt>
                <c:pt idx="158">
                  <c:v>0.60800704916359427</c:v>
                </c:pt>
                <c:pt idx="159">
                  <c:v>0.61272287277209669</c:v>
                </c:pt>
                <c:pt idx="160">
                  <c:v>0.61738431516724113</c:v>
                </c:pt>
                <c:pt idx="161">
                  <c:v>0.62199161292018634</c:v>
                </c:pt>
                <c:pt idx="162">
                  <c:v>0.62654501795936723</c:v>
                </c:pt>
                <c:pt idx="163">
                  <c:v>0.63104478503662498</c:v>
                </c:pt>
                <c:pt idx="164">
                  <c:v>0.63549116163007624</c:v>
                </c:pt>
                <c:pt idx="165">
                  <c:v>0.63988438979761653</c:v>
                </c:pt>
                <c:pt idx="166">
                  <c:v>0.64422470015730093</c:v>
                </c:pt>
                <c:pt idx="167">
                  <c:v>0.64851230272667482</c:v>
                </c:pt>
                <c:pt idx="168">
                  <c:v>0.65274741167105321</c:v>
                </c:pt>
                <c:pt idx="169">
                  <c:v>0.65693020027897153</c:v>
                </c:pt>
                <c:pt idx="170">
                  <c:v>0.66106094448630937</c:v>
                </c:pt>
                <c:pt idx="171">
                  <c:v>0.66513980093736624</c:v>
                </c:pt>
                <c:pt idx="172">
                  <c:v>0.66916698114290996</c:v>
                </c:pt>
                <c:pt idx="173">
                  <c:v>0.67314268837575697</c:v>
                </c:pt>
                <c:pt idx="174">
                  <c:v>0.67706712876316466</c:v>
                </c:pt>
                <c:pt idx="175">
                  <c:v>0.68094047084124132</c:v>
                </c:pt>
                <c:pt idx="176">
                  <c:v>0.68476300986090144</c:v>
                </c:pt>
                <c:pt idx="177">
                  <c:v>0.68853492851237319</c:v>
                </c:pt>
                <c:pt idx="178">
                  <c:v>0.6922564580535423</c:v>
                </c:pt>
                <c:pt idx="179">
                  <c:v>0.69592783304535621</c:v>
                </c:pt>
                <c:pt idx="180">
                  <c:v>0.69954929554378453</c:v>
                </c:pt>
                <c:pt idx="181">
                  <c:v>0.70312108102249882</c:v>
                </c:pt>
                <c:pt idx="182">
                  <c:v>0.70664343519302752</c:v>
                </c:pt>
                <c:pt idx="183">
                  <c:v>0.71011662224618777</c:v>
                </c:pt>
                <c:pt idx="184">
                  <c:v>0.71354090241640211</c:v>
                </c:pt>
                <c:pt idx="185">
                  <c:v>0.71691654605318345</c:v>
                </c:pt>
                <c:pt idx="186">
                  <c:v>0.72024383412522541</c:v>
                </c:pt>
                <c:pt idx="187">
                  <c:v>0.72352305245290172</c:v>
                </c:pt>
                <c:pt idx="188">
                  <c:v>0.72675449335454112</c:v>
                </c:pt>
                <c:pt idx="189">
                  <c:v>0.72993845522559264</c:v>
                </c:pt>
                <c:pt idx="190">
                  <c:v>0.73307524203237495</c:v>
                </c:pt>
                <c:pt idx="191">
                  <c:v>0.7361651644268985</c:v>
                </c:pt>
                <c:pt idx="192">
                  <c:v>0.73920853988414725</c:v>
                </c:pt>
                <c:pt idx="193">
                  <c:v>0.7422056921555682</c:v>
                </c:pt>
                <c:pt idx="194">
                  <c:v>0.74515696062199122</c:v>
                </c:pt>
                <c:pt idx="195">
                  <c:v>0.7480626878454677</c:v>
                </c:pt>
                <c:pt idx="196">
                  <c:v>0.75092321400495621</c:v>
                </c:pt>
                <c:pt idx="197">
                  <c:v>0.75373882025224859</c:v>
                </c:pt>
                <c:pt idx="198">
                  <c:v>0.7565100126909291</c:v>
                </c:pt>
                <c:pt idx="199">
                  <c:v>0.75923708393032774</c:v>
                </c:pt>
                <c:pt idx="200">
                  <c:v>0.76192040269498329</c:v>
                </c:pt>
                <c:pt idx="201">
                  <c:v>0.76456034364333492</c:v>
                </c:pt>
                <c:pt idx="202">
                  <c:v>0.76715729496737528</c:v>
                </c:pt>
                <c:pt idx="203">
                  <c:v>0.76971165101081473</c:v>
                </c:pt>
                <c:pt idx="204">
                  <c:v>0.77222379768701221</c:v>
                </c:pt>
                <c:pt idx="205">
                  <c:v>0.77469413306516399</c:v>
                </c:pt>
                <c:pt idx="206">
                  <c:v>0.77712306505659989</c:v>
                </c:pt>
                <c:pt idx="207">
                  <c:v>0.77951099813188907</c:v>
                </c:pt>
                <c:pt idx="208">
                  <c:v>0.7818583518583182</c:v>
                </c:pt>
                <c:pt idx="209">
                  <c:v>0.78416554907777358</c:v>
                </c:pt>
                <c:pt idx="210">
                  <c:v>0.78643301183274406</c:v>
                </c:pt>
                <c:pt idx="211">
                  <c:v>0.78866116673355546</c:v>
                </c:pt>
                <c:pt idx="212">
                  <c:v>0.79085044574996599</c:v>
                </c:pt>
                <c:pt idx="213">
                  <c:v>0.79300128582426588</c:v>
                </c:pt>
                <c:pt idx="214">
                  <c:v>0.79511412922768954</c:v>
                </c:pt>
                <c:pt idx="215">
                  <c:v>0.79718942717923436</c:v>
                </c:pt>
                <c:pt idx="216">
                  <c:v>0.79922763308688261</c:v>
                </c:pt>
                <c:pt idx="217">
                  <c:v>0.80122919450024455</c:v>
                </c:pt>
                <c:pt idx="218">
                  <c:v>0.80319456679276735</c:v>
                </c:pt>
                <c:pt idx="219">
                  <c:v>0.80512421603555218</c:v>
                </c:pt>
                <c:pt idx="220">
                  <c:v>0.80701860908657919</c:v>
                </c:pt>
                <c:pt idx="221">
                  <c:v>0.80887821144561556</c:v>
                </c:pt>
                <c:pt idx="222">
                  <c:v>0.8107034796870688</c:v>
                </c:pt>
                <c:pt idx="223">
                  <c:v>0.81249480855596545</c:v>
                </c:pt>
                <c:pt idx="224">
                  <c:v>0.81425280300763292</c:v>
                </c:pt>
                <c:pt idx="225">
                  <c:v>0.81597787289917301</c:v>
                </c:pt>
                <c:pt idx="226">
                  <c:v>0.81767049121257696</c:v>
                </c:pt>
                <c:pt idx="227">
                  <c:v>0.81933113551514958</c:v>
                </c:pt>
                <c:pt idx="228">
                  <c:v>0.82096028358596596</c:v>
                </c:pt>
                <c:pt idx="229">
                  <c:v>0.82255841449932598</c:v>
                </c:pt>
                <c:pt idx="230">
                  <c:v>0.82412599947190923</c:v>
                </c:pt>
                <c:pt idx="231">
                  <c:v>0.82566350491531182</c:v>
                </c:pt>
                <c:pt idx="232">
                  <c:v>0.82717139501359005</c:v>
                </c:pt>
                <c:pt idx="233">
                  <c:v>0.82865013919930786</c:v>
                </c:pt>
                <c:pt idx="234">
                  <c:v>0.83010020586469502</c:v>
                </c:pt>
                <c:pt idx="235">
                  <c:v>0.83152206219158709</c:v>
                </c:pt>
                <c:pt idx="236">
                  <c:v>0.83291617761625736</c:v>
                </c:pt>
                <c:pt idx="237">
                  <c:v>0.83428301268313076</c:v>
                </c:pt>
                <c:pt idx="238">
                  <c:v>0.83562302201561534</c:v>
                </c:pt>
                <c:pt idx="239">
                  <c:v>0.8369366538722901</c:v>
                </c:pt>
                <c:pt idx="240">
                  <c:v>0.8382243575692635</c:v>
                </c:pt>
                <c:pt idx="241">
                  <c:v>0.83948658607258131</c:v>
                </c:pt>
                <c:pt idx="242">
                  <c:v>0.8407237875379503</c:v>
                </c:pt>
                <c:pt idx="243">
                  <c:v>0.84193640932080716</c:v>
                </c:pt>
                <c:pt idx="244">
                  <c:v>0.8431248966210273</c:v>
                </c:pt>
                <c:pt idx="245">
                  <c:v>0.84428963354194997</c:v>
                </c:pt>
                <c:pt idx="246">
                  <c:v>0.84543117226405839</c:v>
                </c:pt>
                <c:pt idx="247">
                  <c:v>0.84654988091411632</c:v>
                </c:pt>
                <c:pt idx="248">
                  <c:v>0.84764617617341675</c:v>
                </c:pt>
                <c:pt idx="249">
                  <c:v>0.84872046786281186</c:v>
                </c:pt>
                <c:pt idx="250">
                  <c:v>0.84977316110150247</c:v>
                </c:pt>
                <c:pt idx="251">
                  <c:v>0.85080466179105962</c:v>
                </c:pt>
                <c:pt idx="252">
                  <c:v>0.85181536748713327</c:v>
                </c:pt>
                <c:pt idx="253">
                  <c:v>0.8528056675499629</c:v>
                </c:pt>
                <c:pt idx="254">
                  <c:v>0.85377595628611547</c:v>
                </c:pt>
                <c:pt idx="255">
                  <c:v>0.85472661789984217</c:v>
                </c:pt>
                <c:pt idx="256">
                  <c:v>0.85565803028361009</c:v>
                </c:pt>
                <c:pt idx="257">
                  <c:v>0.85657056600230552</c:v>
                </c:pt>
                <c:pt idx="258">
                  <c:v>0.85746458674756731</c:v>
                </c:pt>
                <c:pt idx="259">
                  <c:v>0.85834045673705239</c:v>
                </c:pt>
                <c:pt idx="260">
                  <c:v>0.85919853521212797</c:v>
                </c:pt>
                <c:pt idx="261">
                  <c:v>0.86003917057129842</c:v>
                </c:pt>
                <c:pt idx="262">
                  <c:v>0.86086270779817631</c:v>
                </c:pt>
                <c:pt idx="263">
                  <c:v>0.86166948074370653</c:v>
                </c:pt>
                <c:pt idx="264">
                  <c:v>0.8624598230914936</c:v>
                </c:pt>
                <c:pt idx="265">
                  <c:v>0.86323406869517516</c:v>
                </c:pt>
                <c:pt idx="266">
                  <c:v>0.86399254250373025</c:v>
                </c:pt>
                <c:pt idx="267">
                  <c:v>0.86473556552794228</c:v>
                </c:pt>
                <c:pt idx="268">
                  <c:v>0.86546340924197163</c:v>
                </c:pt>
                <c:pt idx="269">
                  <c:v>0.86617649522086326</c:v>
                </c:pt>
                <c:pt idx="270">
                  <c:v>0.86687513044920783</c:v>
                </c:pt>
                <c:pt idx="271">
                  <c:v>0.86755946016285779</c:v>
                </c:pt>
                <c:pt idx="272">
                  <c:v>0.86822998997601275</c:v>
                </c:pt>
                <c:pt idx="273">
                  <c:v>0.86888680773457683</c:v>
                </c:pt>
                <c:pt idx="274">
                  <c:v>0.86953040219481459</c:v>
                </c:pt>
                <c:pt idx="275">
                  <c:v>0.87016085572281632</c:v>
                </c:pt>
                <c:pt idx="276">
                  <c:v>0.87077865330835946</c:v>
                </c:pt>
                <c:pt idx="277">
                  <c:v>0.87138387160930608</c:v>
                </c:pt>
                <c:pt idx="278">
                  <c:v>0.8719769841125744</c:v>
                </c:pt>
                <c:pt idx="279">
                  <c:v>0.87255805135842113</c:v>
                </c:pt>
                <c:pt idx="280">
                  <c:v>0.87312743626783285</c:v>
                </c:pt>
                <c:pt idx="281">
                  <c:v>0.87368549218836178</c:v>
                </c:pt>
                <c:pt idx="282">
                  <c:v>0.87423227693816685</c:v>
                </c:pt>
                <c:pt idx="283">
                  <c:v>0.87476823519476643</c:v>
                </c:pt>
                <c:pt idx="284">
                  <c:v>0.87529340632524621</c:v>
                </c:pt>
                <c:pt idx="285">
                  <c:v>0.8758082265305358</c:v>
                </c:pt>
                <c:pt idx="286">
                  <c:v>0.8763127359842563</c:v>
                </c:pt>
                <c:pt idx="287">
                  <c:v>0.87680735992252024</c:v>
                </c:pt>
                <c:pt idx="288">
                  <c:v>0.87729213257787864</c:v>
                </c:pt>
                <c:pt idx="289">
                  <c:v>0.87776746412935636</c:v>
                </c:pt>
                <c:pt idx="290">
                  <c:v>0.87823337522813649</c:v>
                </c:pt>
                <c:pt idx="291">
                  <c:v>0.87869026315363818</c:v>
                </c:pt>
                <c:pt idx="292">
                  <c:v>0.87913814314653937</c:v>
                </c:pt>
                <c:pt idx="293">
                  <c:v>0.87957740291429354</c:v>
                </c:pt>
                <c:pt idx="294">
                  <c:v>0.88000805163722418</c:v>
                </c:pt>
                <c:pt idx="295">
                  <c:v>0.88043046743511277</c:v>
                </c:pt>
                <c:pt idx="296">
                  <c:v>0.88084464833825138</c:v>
                </c:pt>
                <c:pt idx="297">
                  <c:v>0.8812509661274317</c:v>
                </c:pt>
                <c:pt idx="298">
                  <c:v>0.88164941485688597</c:v>
                </c:pt>
                <c:pt idx="299">
                  <c:v>0.88204035374561762</c:v>
                </c:pt>
                <c:pt idx="300">
                  <c:v>0.8824237711225098</c:v>
                </c:pt>
                <c:pt idx="301">
                  <c:v>0.88280001767271443</c:v>
                </c:pt>
                <c:pt idx="302">
                  <c:v>0.88316907656318044</c:v>
                </c:pt>
                <c:pt idx="303">
                  <c:v>0.88353129021655696</c:v>
                </c:pt>
                <c:pt idx="304">
                  <c:v>0.8838866366610163</c:v>
                </c:pt>
                <c:pt idx="305">
                  <c:v>0.88423536170094197</c:v>
                </c:pt>
                <c:pt idx="306">
                  <c:v>0.88457770651979284</c:v>
                </c:pt>
                <c:pt idx="307">
                  <c:v>0.88491364193272437</c:v>
                </c:pt>
                <c:pt idx="308">
                  <c:v>0.88524349156453697</c:v>
                </c:pt>
                <c:pt idx="309">
                  <c:v>0.88556722242472663</c:v>
                </c:pt>
                <c:pt idx="310">
                  <c:v>0.88588515137368917</c:v>
                </c:pt>
                <c:pt idx="311">
                  <c:v>0.88619724350249673</c:v>
                </c:pt>
                <c:pt idx="312">
                  <c:v>0.88650380902923875</c:v>
                </c:pt>
                <c:pt idx="313">
                  <c:v>0.88680480624732116</c:v>
                </c:pt>
                <c:pt idx="314">
                  <c:v>0.88710053870355554</c:v>
                </c:pt>
                <c:pt idx="315">
                  <c:v>0.88739095952383173</c:v>
                </c:pt>
                <c:pt idx="316">
                  <c:v>0.88767636518320026</c:v>
                </c:pt>
                <c:pt idx="317">
                  <c:v>0.88795670539849803</c:v>
                </c:pt>
                <c:pt idx="318">
                  <c:v>0.8882322728676797</c:v>
                </c:pt>
                <c:pt idx="319">
                  <c:v>0.88850301502834117</c:v>
                </c:pt>
                <c:pt idx="320">
                  <c:v>0.88876921454386526</c:v>
                </c:pt>
                <c:pt idx="321">
                  <c:v>0.88903081509098247</c:v>
                </c:pt>
                <c:pt idx="322">
                  <c:v>0.88928809429152256</c:v>
                </c:pt>
                <c:pt idx="323">
                  <c:v>0.88954099383551888</c:v>
                </c:pt>
                <c:pt idx="324">
                  <c:v>0.88978978440476675</c:v>
                </c:pt>
                <c:pt idx="325">
                  <c:v>0.8900344039499275</c:v>
                </c:pt>
                <c:pt idx="326">
                  <c:v>0.89027511670932213</c:v>
                </c:pt>
                <c:pt idx="327">
                  <c:v>0.89051185597554228</c:v>
                </c:pt>
                <c:pt idx="328">
                  <c:v>0.89074480171535375</c:v>
                </c:pt>
                <c:pt idx="329">
                  <c:v>0.89097413088998534</c:v>
                </c:pt>
                <c:pt idx="330">
                  <c:v>0.89119977385619453</c:v>
                </c:pt>
                <c:pt idx="331">
                  <c:v>0.89142198388513827</c:v>
                </c:pt>
                <c:pt idx="332">
                  <c:v>0.89164069022980907</c:v>
                </c:pt>
                <c:pt idx="333">
                  <c:v>0.89185614223032295</c:v>
                </c:pt>
                <c:pt idx="334">
                  <c:v>0.89206826512176662</c:v>
                </c:pt>
                <c:pt idx="335">
                  <c:v>0.89227730380138859</c:v>
                </c:pt>
                <c:pt idx="336">
                  <c:v>0.89248318154451067</c:v>
                </c:pt>
                <c:pt idx="337">
                  <c:v>0.89268614039660577</c:v>
                </c:pt>
                <c:pt idx="338">
                  <c:v>0.89288610070824392</c:v>
                </c:pt>
                <c:pt idx="339">
                  <c:v>0.89308329904710804</c:v>
                </c:pt>
                <c:pt idx="340">
                  <c:v>0.89327765750435428</c:v>
                </c:pt>
                <c:pt idx="341">
                  <c:v>0.893469406025445</c:v>
                </c:pt>
                <c:pt idx="342">
                  <c:v>0.89365846240702163</c:v>
                </c:pt>
                <c:pt idx="343">
                  <c:v>0.89384505561112104</c:v>
                </c:pt>
                <c:pt idx="344">
                  <c:v>0.89402909878396153</c:v>
                </c:pt>
                <c:pt idx="345">
                  <c:v>0.89421081269548552</c:v>
                </c:pt>
                <c:pt idx="346">
                  <c:v>0.8943901100290248</c:v>
                </c:pt>
                <c:pt idx="347">
                  <c:v>0.89456720458737315</c:v>
                </c:pt>
                <c:pt idx="348">
                  <c:v>0.89474200583206676</c:v>
                </c:pt>
                <c:pt idx="349">
                  <c:v>0.89491472717656639</c:v>
                </c:pt>
                <c:pt idx="350">
                  <c:v>0.89508528003884158</c:v>
                </c:pt>
                <c:pt idx="351">
                  <c:v>0.89525380189656667</c:v>
                </c:pt>
                <c:pt idx="352">
                  <c:v>0.89542042437814784</c:v>
                </c:pt>
                <c:pt idx="353">
                  <c:v>0.89558505079042483</c:v>
                </c:pt>
                <c:pt idx="354">
                  <c:v>0.89574788094743307</c:v>
                </c:pt>
                <c:pt idx="355">
                  <c:v>0.89590881732178596</c:v>
                </c:pt>
                <c:pt idx="356">
                  <c:v>0.89606806015946827</c:v>
                </c:pt>
                <c:pt idx="357">
                  <c:v>0.89622551148020124</c:v>
                </c:pt>
                <c:pt idx="358">
                  <c:v>0.89638136470046126</c:v>
                </c:pt>
                <c:pt idx="359">
                  <c:v>0.89653551492248784</c:v>
                </c:pt>
                <c:pt idx="360">
                  <c:v>0.8966881507363299</c:v>
                </c:pt>
                <c:pt idx="361">
                  <c:v>0.89683917205869179</c:v>
                </c:pt>
                <c:pt idx="362">
                  <c:v>0.89698876361798296</c:v>
                </c:pt>
                <c:pt idx="363">
                  <c:v>0.89713682198929279</c:v>
                </c:pt>
                <c:pt idx="364">
                  <c:v>0.89728353340136624</c:v>
                </c:pt>
                <c:pt idx="365">
                  <c:v>0.89742879242760598</c:v>
                </c:pt>
                <c:pt idx="366">
                  <c:v>0.8975727791756779</c:v>
                </c:pt>
                <c:pt idx="367">
                  <c:v>0.89771538554868879</c:v>
                </c:pt>
                <c:pt idx="368">
                  <c:v>0.89785678832291094</c:v>
                </c:pt>
                <c:pt idx="369">
                  <c:v>0.8979968810217257</c:v>
                </c:pt>
                <c:pt idx="370">
                  <c:v>0.89813583776846206</c:v>
                </c:pt>
                <c:pt idx="371">
                  <c:v>0.89827354971576723</c:v>
                </c:pt>
                <c:pt idx="372">
                  <c:v>0.89841018781834681</c:v>
                </c:pt>
                <c:pt idx="373">
                  <c:v>0.89854564187218089</c:v>
                </c:pt>
                <c:pt idx="374">
                  <c:v>0.89868001083954108</c:v>
                </c:pt>
                <c:pt idx="375">
                  <c:v>0.89881339188185094</c:v>
                </c:pt>
                <c:pt idx="376">
                  <c:v>0.89894567345288501</c:v>
                </c:pt>
                <c:pt idx="377">
                  <c:v>0.89907701974562515</c:v>
                </c:pt>
                <c:pt idx="378">
                  <c:v>0.89920731843829116</c:v>
                </c:pt>
                <c:pt idx="379">
                  <c:v>0.89933673118695512</c:v>
                </c:pt>
                <c:pt idx="380">
                  <c:v>0.89946514511991438</c:v>
                </c:pt>
                <c:pt idx="381">
                  <c:v>0.89959271941971275</c:v>
                </c:pt>
                <c:pt idx="382">
                  <c:v>0.8997193403776147</c:v>
                </c:pt>
                <c:pt idx="383">
                  <c:v>0.89984516486351307</c:v>
                </c:pt>
                <c:pt idx="384">
                  <c:v>0.89997007865935819</c:v>
                </c:pt>
                <c:pt idx="385">
                  <c:v>0.90009423646921549</c:v>
                </c:pt>
                <c:pt idx="386">
                  <c:v>0.90021752378526654</c:v>
                </c:pt>
                <c:pt idx="387">
                  <c:v>0.90034009327708575</c:v>
                </c:pt>
                <c:pt idx="388">
                  <c:v>0.90046183003049607</c:v>
                </c:pt>
                <c:pt idx="389">
                  <c:v>0.90058288483436089</c:v>
                </c:pt>
                <c:pt idx="390">
                  <c:v>0.90070314272436436</c:v>
                </c:pt>
                <c:pt idx="391">
                  <c:v>0.9008227529602395</c:v>
                </c:pt>
                <c:pt idx="392">
                  <c:v>0.90094160084160269</c:v>
                </c:pt>
                <c:pt idx="393">
                  <c:v>0.90105983409832069</c:v>
                </c:pt>
                <c:pt idx="394">
                  <c:v>0.90117734041679232</c:v>
                </c:pt>
                <c:pt idx="395">
                  <c:v>0.90129426671902768</c:v>
                </c:pt>
                <c:pt idx="396">
                  <c:v>0.90141049606441148</c:v>
                </c:pt>
                <c:pt idx="397">
                  <c:v>0.90152617330027152</c:v>
                </c:pt>
                <c:pt idx="398">
                  <c:v>0.901641183861839</c:v>
                </c:pt>
                <c:pt idx="399">
                  <c:v>0.9017556069818049</c:v>
                </c:pt>
                <c:pt idx="400">
                  <c:v>0.90186952147100985</c:v>
                </c:pt>
                <c:pt idx="401">
                  <c:v>0.90198281410225811</c:v>
                </c:pt>
                <c:pt idx="402">
                  <c:v>0.90209562621203998</c:v>
                </c:pt>
                <c:pt idx="403">
                  <c:v>0.90220784268184306</c:v>
                </c:pt>
                <c:pt idx="404">
                  <c:v>0.90231960176433246</c:v>
                </c:pt>
                <c:pt idx="405">
                  <c:v>0.90243078954014644</c:v>
                </c:pt>
                <c:pt idx="406">
                  <c:v>0.9025415444866205</c:v>
                </c:pt>
                <c:pt idx="407">
                  <c:v>0.90265175135853748</c:v>
                </c:pt>
                <c:pt idx="408">
                  <c:v>0.90276154750263815</c:v>
                </c:pt>
                <c:pt idx="409">
                  <c:v>0.90287081967770755</c:v>
                </c:pt>
                <c:pt idx="410">
                  <c:v>0.90297970202398814</c:v>
                </c:pt>
                <c:pt idx="411">
                  <c:v>0.90308808150924769</c:v>
                </c:pt>
                <c:pt idx="412">
                  <c:v>0.90319609263063894</c:v>
                </c:pt>
                <c:pt idx="413">
                  <c:v>0.90330361980359442</c:v>
                </c:pt>
                <c:pt idx="414">
                  <c:v>0.90341079556644088</c:v>
                </c:pt>
                <c:pt idx="415">
                  <c:v>0.90351750802769903</c:v>
                </c:pt>
                <c:pt idx="416">
                  <c:v>0.90362389126878151</c:v>
                </c:pt>
                <c:pt idx="417">
                  <c:v>0.90372983131070139</c:v>
                </c:pt>
                <c:pt idx="418">
                  <c:v>0.90383545775983432</c:v>
                </c:pt>
                <c:pt idx="419">
                  <c:v>0.90394065793344314</c:v>
                </c:pt>
                <c:pt idx="420">
                  <c:v>0.90404556266362401</c:v>
                </c:pt>
                <c:pt idx="421">
                  <c:v>0.90415006083590166</c:v>
                </c:pt>
                <c:pt idx="422">
                  <c:v>0.90425422133486899</c:v>
                </c:pt>
                <c:pt idx="423">
                  <c:v>0.90435811209169403</c:v>
                </c:pt>
                <c:pt idx="424">
                  <c:v>0.90446162099039429</c:v>
                </c:pt>
                <c:pt idx="425">
                  <c:v>0.90456487494400473</c:v>
                </c:pt>
                <c:pt idx="426">
                  <c:v>0.90466776213908384</c:v>
                </c:pt>
                <c:pt idx="427">
                  <c:v>0.90477040831990974</c:v>
                </c:pt>
                <c:pt idx="428">
                  <c:v>0.90487270168951284</c:v>
                </c:pt>
                <c:pt idx="429">
                  <c:v>0.90497476692127055</c:v>
                </c:pt>
                <c:pt idx="430">
                  <c:v>0.90507649269597423</c:v>
                </c:pt>
                <c:pt idx="431">
                  <c:v>0.90517800299015871</c:v>
                </c:pt>
                <c:pt idx="432">
                  <c:v>0.90527918719294087</c:v>
                </c:pt>
                <c:pt idx="433">
                  <c:v>0.90538016852732817</c:v>
                </c:pt>
                <c:pt idx="434">
                  <c:v>0.90548083668309931</c:v>
                </c:pt>
                <c:pt idx="435">
                  <c:v>0.90558131370973993</c:v>
                </c:pt>
                <c:pt idx="436">
                  <c:v>0.90568148952969407</c:v>
                </c:pt>
                <c:pt idx="437">
                  <c:v>0.90578148547807802</c:v>
                </c:pt>
                <c:pt idx="438">
                  <c:v>0.90588119219172114</c:v>
                </c:pt>
                <c:pt idx="439">
                  <c:v>0.90598073062311346</c:v>
                </c:pt>
                <c:pt idx="440">
                  <c:v>0.90607999223984526</c:v>
                </c:pt>
                <c:pt idx="441">
                  <c:v>0.90617909761784288</c:v>
                </c:pt>
                <c:pt idx="442">
                  <c:v>0.90627793907600895</c:v>
                </c:pt>
                <c:pt idx="443">
                  <c:v>0.90637658092518758</c:v>
                </c:pt>
                <c:pt idx="444">
                  <c:v>0.90647508607487448</c:v>
                </c:pt>
                <c:pt idx="445">
                  <c:v>0.90657334632775355</c:v>
                </c:pt>
                <c:pt idx="446">
                  <c:v>0.90667148040725187</c:v>
                </c:pt>
                <c:pt idx="447">
                  <c:v>0.90676938171314048</c:v>
                </c:pt>
                <c:pt idx="448">
                  <c:v>0.90686716828628966</c:v>
                </c:pt>
                <c:pt idx="449">
                  <c:v>0.90696473401183408</c:v>
                </c:pt>
                <c:pt idx="450">
                  <c:v>0.90706219637036711</c:v>
                </c:pt>
                <c:pt idx="451">
                  <c:v>0.90715944976220586</c:v>
                </c:pt>
                <c:pt idx="452">
                  <c:v>0.90725661079667341</c:v>
                </c:pt>
                <c:pt idx="453">
                  <c:v>0.90735357408628647</c:v>
                </c:pt>
                <c:pt idx="454">
                  <c:v>0.9074504554128362</c:v>
                </c:pt>
                <c:pt idx="455">
                  <c:v>0.90754714960800054</c:v>
                </c:pt>
                <c:pt idx="456">
                  <c:v>0.90764377144338493</c:v>
                </c:pt>
                <c:pt idx="457">
                  <c:v>0.9077402158577732</c:v>
                </c:pt>
                <c:pt idx="458">
                  <c:v>0.9078365966356704</c:v>
                </c:pt>
                <c:pt idx="459">
                  <c:v>0.90793280891639805</c:v>
                </c:pt>
                <c:pt idx="460">
                  <c:v>0.90802896560539526</c:v>
                </c:pt>
                <c:pt idx="461">
                  <c:v>0.90812501586069505</c:v>
                </c:pt>
                <c:pt idx="462">
                  <c:v>0.90822085542733677</c:v>
                </c:pt>
                <c:pt idx="463">
                  <c:v>0.90831670413290599</c:v>
                </c:pt>
                <c:pt idx="464">
                  <c:v>0.90841245721919384</c:v>
                </c:pt>
                <c:pt idx="465">
                  <c:v>0.90850811776134954</c:v>
                </c:pt>
                <c:pt idx="466">
                  <c:v>0.90860358310735512</c:v>
                </c:pt>
                <c:pt idx="467">
                  <c:v>0.90869907185740662</c:v>
                </c:pt>
                <c:pt idx="468">
                  <c:v>0.90879448003562069</c:v>
                </c:pt>
                <c:pt idx="469">
                  <c:v>0.90888970331612828</c:v>
                </c:pt>
                <c:pt idx="470">
                  <c:v>0.90898495734927498</c:v>
                </c:pt>
                <c:pt idx="471">
                  <c:v>0.9090801401904004</c:v>
                </c:pt>
                <c:pt idx="472">
                  <c:v>0.90917525413759892</c:v>
                </c:pt>
                <c:pt idx="473">
                  <c:v>0.90927019661896957</c:v>
                </c:pt>
                <c:pt idx="474">
                  <c:v>0.90936518219115814</c:v>
                </c:pt>
                <c:pt idx="475">
                  <c:v>0.90946011049241415</c:v>
                </c:pt>
                <c:pt idx="476">
                  <c:v>0.90955498443169791</c:v>
                </c:pt>
                <c:pt idx="477">
                  <c:v>0.90964970375710474</c:v>
                </c:pt>
                <c:pt idx="478">
                  <c:v>0.90974448077613479</c:v>
                </c:pt>
                <c:pt idx="479">
                  <c:v>0.90983921557424807</c:v>
                </c:pt>
                <c:pt idx="480">
                  <c:v>0.90993391169312143</c:v>
                </c:pt>
                <c:pt idx="481">
                  <c:v>0.91002847115033658</c:v>
                </c:pt>
                <c:pt idx="482">
                  <c:v>0.91012310782340999</c:v>
                </c:pt>
                <c:pt idx="483">
                  <c:v>0.91021772536459089</c:v>
                </c:pt>
                <c:pt idx="484">
                  <c:v>0.91031232915827476</c:v>
                </c:pt>
                <c:pt idx="485">
                  <c:v>0.91040682276211449</c:v>
                </c:pt>
                <c:pt idx="486">
                  <c:v>0.91050141566293752</c:v>
                </c:pt>
                <c:pt idx="487">
                  <c:v>0.91059600901965865</c:v>
                </c:pt>
                <c:pt idx="488">
                  <c:v>0.91069060612506758</c:v>
                </c:pt>
                <c:pt idx="489">
                  <c:v>0.91078511151787223</c:v>
                </c:pt>
                <c:pt idx="490">
                  <c:v>0.91087973204128536</c:v>
                </c:pt>
                <c:pt idx="491">
                  <c:v>0.91097436932665843</c:v>
                </c:pt>
                <c:pt idx="492">
                  <c:v>0.91106892618411761</c:v>
                </c:pt>
                <c:pt idx="493">
                  <c:v>0.91116360819513065</c:v>
                </c:pt>
                <c:pt idx="494">
                  <c:v>0.91125831875449959</c:v>
                </c:pt>
                <c:pt idx="495">
                  <c:v>0.91135305946619916</c:v>
                </c:pt>
                <c:pt idx="496">
                  <c:v>0.91144773341441787</c:v>
                </c:pt>
                <c:pt idx="497">
                  <c:v>0.91154254346585439</c:v>
                </c:pt>
                <c:pt idx="498">
                  <c:v>0.91163739350708128</c:v>
                </c:pt>
                <c:pt idx="499">
                  <c:v>0.91173228680999518</c:v>
                </c:pt>
                <c:pt idx="500">
                  <c:v>0.9118271283601137</c:v>
                </c:pt>
                <c:pt idx="501">
                  <c:v>0.91192211860347272</c:v>
                </c:pt>
                <c:pt idx="502">
                  <c:v>0.91201716140178646</c:v>
                </c:pt>
                <c:pt idx="503">
                  <c:v>0.91211225863037049</c:v>
                </c:pt>
                <c:pt idx="504">
                  <c:v>0.91220731523499121</c:v>
                </c:pt>
                <c:pt idx="505">
                  <c:v>0.91230252914944787</c:v>
                </c:pt>
                <c:pt idx="506">
                  <c:v>0.91239780450961883</c:v>
                </c:pt>
                <c:pt idx="507">
                  <c:v>0.91249314253495428</c:v>
                </c:pt>
                <c:pt idx="508">
                  <c:v>0.91258844791363913</c:v>
                </c:pt>
                <c:pt idx="509">
                  <c:v>0.91268391559735818</c:v>
                </c:pt>
                <c:pt idx="510">
                  <c:v>0.91277944882560402</c:v>
                </c:pt>
                <c:pt idx="511">
                  <c:v>0.91287504868031188</c:v>
                </c:pt>
                <c:pt idx="512">
                  <c:v>0.91297062148869035</c:v>
                </c:pt>
                <c:pt idx="513">
                  <c:v>0.91306636243754857</c:v>
                </c:pt>
                <c:pt idx="514">
                  <c:v>0.91316217723600168</c:v>
                </c:pt>
                <c:pt idx="515">
                  <c:v>0.91325797209698145</c:v>
                </c:pt>
                <c:pt idx="516">
                  <c:v>0.91335393863223524</c:v>
                </c:pt>
                <c:pt idx="517">
                  <c:v>0.91344998237913322</c:v>
                </c:pt>
                <c:pt idx="518">
                  <c:v>0.9135461055106685</c:v>
                </c:pt>
                <c:pt idx="519">
                  <c:v>0.9136422146453389</c:v>
                </c:pt>
                <c:pt idx="520">
                  <c:v>0.9137385008083706</c:v>
                </c:pt>
                <c:pt idx="521">
                  <c:v>0.9138348713811002</c:v>
                </c:pt>
                <c:pt idx="522">
                  <c:v>0.91393132680952083</c:v>
                </c:pt>
                <c:pt idx="523">
                  <c:v>0.91402777339247721</c:v>
                </c:pt>
                <c:pt idx="524">
                  <c:v>0.91412439926893274</c:v>
                </c:pt>
                <c:pt idx="525">
                  <c:v>0.91422111162340136</c:v>
                </c:pt>
                <c:pt idx="526">
                  <c:v>0.9143179114079818</c:v>
                </c:pt>
                <c:pt idx="527">
                  <c:v>0.91441470567858496</c:v>
                </c:pt>
                <c:pt idx="528">
                  <c:v>0.91451168067521926</c:v>
                </c:pt>
                <c:pt idx="529">
                  <c:v>0.91460874489625832</c:v>
                </c:pt>
                <c:pt idx="530">
                  <c:v>0.91470589889109422</c:v>
                </c:pt>
                <c:pt idx="531">
                  <c:v>0.91480305014865604</c:v>
                </c:pt>
                <c:pt idx="532">
                  <c:v>0.91490038213344893</c:v>
                </c:pt>
                <c:pt idx="533">
                  <c:v>0.91499780174091971</c:v>
                </c:pt>
                <c:pt idx="534">
                  <c:v>0.91509530717360499</c:v>
                </c:pt>
                <c:pt idx="535">
                  <c:v>0.91519280648168433</c:v>
                </c:pt>
                <c:pt idx="536">
                  <c:v>0.91529048101369515</c:v>
                </c:pt>
                <c:pt idx="537">
                  <c:v>0.91538823615916309</c:v>
                </c:pt>
                <c:pt idx="538">
                  <c:v>0.91548597842320067</c:v>
                </c:pt>
                <c:pt idx="539">
                  <c:v>0.91558388555107795</c:v>
                </c:pt>
                <c:pt idx="540">
                  <c:v>0.91568186144880981</c:v>
                </c:pt>
                <c:pt idx="541">
                  <c:v>0.91577990257807906</c:v>
                </c:pt>
                <c:pt idx="542">
                  <c:v>0.91587791523545337</c:v>
                </c:pt>
                <c:pt idx="543">
                  <c:v>0.91597607595376662</c:v>
                </c:pt>
                <c:pt idx="544">
                  <c:v>0.91607429113911043</c:v>
                </c:pt>
                <c:pt idx="545">
                  <c:v>0.91617255771766426</c:v>
                </c:pt>
                <c:pt idx="546">
                  <c:v>0.91627078484948266</c:v>
                </c:pt>
                <c:pt idx="547">
                  <c:v>0.91636915111107298</c:v>
                </c:pt>
                <c:pt idx="548">
                  <c:v>0.91646756816770814</c:v>
                </c:pt>
                <c:pt idx="549">
                  <c:v>0.91656603699035177</c:v>
                </c:pt>
                <c:pt idx="550">
                  <c:v>0.9166644694173588</c:v>
                </c:pt>
                <c:pt idx="551">
                  <c:v>0.9167630418725381</c:v>
                </c:pt>
                <c:pt idx="552">
                  <c:v>0.91686166490124366</c:v>
                </c:pt>
                <c:pt idx="553">
                  <c:v>0.9169603339616611</c:v>
                </c:pt>
                <c:pt idx="554">
                  <c:v>0.91705895745025878</c:v>
                </c:pt>
                <c:pt idx="555">
                  <c:v>0.91715770849418687</c:v>
                </c:pt>
                <c:pt idx="556">
                  <c:v>0.91725649570700241</c:v>
                </c:pt>
                <c:pt idx="557">
                  <c:v>0.91735531450550845</c:v>
                </c:pt>
                <c:pt idx="558">
                  <c:v>0.91745407410881907</c:v>
                </c:pt>
                <c:pt idx="559">
                  <c:v>0.91755294498540185</c:v>
                </c:pt>
                <c:pt idx="560">
                  <c:v>0.91765183584470189</c:v>
                </c:pt>
                <c:pt idx="561">
                  <c:v>0.91775074235791876</c:v>
                </c:pt>
                <c:pt idx="562">
                  <c:v>0.91784957416334179</c:v>
                </c:pt>
                <c:pt idx="563">
                  <c:v>0.91794850029061648</c:v>
                </c:pt>
                <c:pt idx="564">
                  <c:v>0.91804743015440771</c:v>
                </c:pt>
                <c:pt idx="565">
                  <c:v>0.91814627394420945</c:v>
                </c:pt>
                <c:pt idx="566">
                  <c:v>0.91824519997252874</c:v>
                </c:pt>
                <c:pt idx="567">
                  <c:v>0.91834411863087917</c:v>
                </c:pt>
                <c:pt idx="568">
                  <c:v>0.91844302622343543</c:v>
                </c:pt>
                <c:pt idx="569">
                  <c:v>0.91854183420974944</c:v>
                </c:pt>
                <c:pt idx="570">
                  <c:v>0.91864070991794589</c:v>
                </c:pt>
                <c:pt idx="571">
                  <c:v>0.91873956455341821</c:v>
                </c:pt>
                <c:pt idx="572">
                  <c:v>0.9188383947254275</c:v>
                </c:pt>
                <c:pt idx="573">
                  <c:v>0.91893711361722363</c:v>
                </c:pt>
                <c:pt idx="574">
                  <c:v>0.91903588950498194</c:v>
                </c:pt>
                <c:pt idx="575">
                  <c:v>0.91913463782214366</c:v>
                </c:pt>
                <c:pt idx="576">
                  <c:v>0.91923335987806154</c:v>
                </c:pt>
                <c:pt idx="577">
                  <c:v>0.91933197458145566</c:v>
                </c:pt>
                <c:pt idx="578">
                  <c:v>0.91943065362162457</c:v>
                </c:pt>
                <c:pt idx="579">
                  <c:v>0.91952931710196839</c:v>
                </c:pt>
                <c:pt idx="580">
                  <c:v>0.91962796949727832</c:v>
                </c:pt>
                <c:pt idx="581">
                  <c:v>0.91972653268202964</c:v>
                </c:pt>
                <c:pt idx="582">
                  <c:v>0.91982517848657619</c:v>
                </c:pt>
                <c:pt idx="583">
                  <c:v>0.91992382796441907</c:v>
                </c:pt>
                <c:pt idx="584">
                  <c:v>0.92002248478432425</c:v>
                </c:pt>
                <c:pt idx="585">
                  <c:v>0.9201210697055574</c:v>
                </c:pt>
                <c:pt idx="586">
                  <c:v>0.92021975112529386</c:v>
                </c:pt>
                <c:pt idx="587">
                  <c:v>0.92031844855525913</c:v>
                </c:pt>
                <c:pt idx="588">
                  <c:v>0.92041708171829839</c:v>
                </c:pt>
                <c:pt idx="589">
                  <c:v>0.92051581683927941</c:v>
                </c:pt>
                <c:pt idx="590">
                  <c:v>0.92061457264291469</c:v>
                </c:pt>
                <c:pt idx="591">
                  <c:v>0.92071334917496028</c:v>
                </c:pt>
                <c:pt idx="592">
                  <c:v>0.92081206430618234</c:v>
                </c:pt>
                <c:pt idx="593">
                  <c:v>0.92091088011071331</c:v>
                </c:pt>
                <c:pt idx="594">
                  <c:v>0.92100971286004107</c:v>
                </c:pt>
                <c:pt idx="595">
                  <c:v>0.92110855996554752</c:v>
                </c:pt>
                <c:pt idx="596">
                  <c:v>0.92120733780255581</c:v>
                </c:pt>
                <c:pt idx="597">
                  <c:v>0.92130620557763176</c:v>
                </c:pt>
                <c:pt idx="598">
                  <c:v>0.9214050787874789</c:v>
                </c:pt>
                <c:pt idx="599">
                  <c:v>0.92150395343156188</c:v>
                </c:pt>
                <c:pt idx="600">
                  <c:v>0.92160274484334037</c:v>
                </c:pt>
                <c:pt idx="601">
                  <c:v>0.9217016090314436</c:v>
                </c:pt>
                <c:pt idx="602">
                  <c:v>0.92180045966910074</c:v>
                </c:pt>
                <c:pt idx="603">
                  <c:v>0.92189929014754857</c:v>
                </c:pt>
                <c:pt idx="604">
                  <c:v>0.92199801371706869</c:v>
                </c:pt>
                <c:pt idx="605">
                  <c:v>0.92209678263824368</c:v>
                </c:pt>
                <c:pt idx="606">
                  <c:v>0.92219550878593615</c:v>
                </c:pt>
                <c:pt idx="607">
                  <c:v>0.92229418338847013</c:v>
                </c:pt>
                <c:pt idx="608">
                  <c:v>0.922392718477829</c:v>
                </c:pt>
                <c:pt idx="609">
                  <c:v>0.92249126397803183</c:v>
                </c:pt>
                <c:pt idx="610">
                  <c:v>0.92258973190627758</c:v>
                </c:pt>
                <c:pt idx="611">
                  <c:v>0.92268803599128291</c:v>
                </c:pt>
                <c:pt idx="612">
                  <c:v>0.92278632657295501</c:v>
                </c:pt>
                <c:pt idx="613">
                  <c:v>0.92288451703770247</c:v>
                </c:pt>
                <c:pt idx="614">
                  <c:v>0.92298260065247029</c:v>
                </c:pt>
                <c:pt idx="615">
                  <c:v>0.92308049149051874</c:v>
                </c:pt>
                <c:pt idx="616">
                  <c:v>0.92317833911959124</c:v>
                </c:pt>
                <c:pt idx="617">
                  <c:v>0.92327605863509199</c:v>
                </c:pt>
                <c:pt idx="618">
                  <c:v>0.92337364294519453</c:v>
                </c:pt>
                <c:pt idx="619">
                  <c:v>0.92347100788935477</c:v>
                </c:pt>
                <c:pt idx="620">
                  <c:v>0.92356830293857817</c:v>
                </c:pt>
                <c:pt idx="621">
                  <c:v>0.92366544548827845</c:v>
                </c:pt>
                <c:pt idx="622">
                  <c:v>0.92376243075808273</c:v>
                </c:pt>
                <c:pt idx="623">
                  <c:v>0.92385917521018002</c:v>
                </c:pt>
                <c:pt idx="624">
                  <c:v>0.92395582689204336</c:v>
                </c:pt>
                <c:pt idx="625">
                  <c:v>0.92405230206516142</c:v>
                </c:pt>
                <c:pt idx="626">
                  <c:v>0.92414859438112873</c:v>
                </c:pt>
                <c:pt idx="627">
                  <c:v>0.92424462166403554</c:v>
                </c:pt>
                <c:pt idx="628">
                  <c:v>0.92434053234520042</c:v>
                </c:pt>
                <c:pt idx="629">
                  <c:v>0.92443624525627344</c:v>
                </c:pt>
                <c:pt idx="630">
                  <c:v>0.92453167969832095</c:v>
                </c:pt>
                <c:pt idx="631">
                  <c:v>0.92462698285132172</c:v>
                </c:pt>
                <c:pt idx="632">
                  <c:v>0.92472207287986852</c:v>
                </c:pt>
                <c:pt idx="633">
                  <c:v>0.92481694393473657</c:v>
                </c:pt>
                <c:pt idx="634">
                  <c:v>0.92491151417323658</c:v>
                </c:pt>
                <c:pt idx="635">
                  <c:v>0.92500592871025933</c:v>
                </c:pt>
                <c:pt idx="636">
                  <c:v>0.92510010556162681</c:v>
                </c:pt>
                <c:pt idx="637">
                  <c:v>0.92519403912679099</c:v>
                </c:pt>
                <c:pt idx="638">
                  <c:v>0.92528764807524944</c:v>
                </c:pt>
                <c:pt idx="639">
                  <c:v>0.92538107701536909</c:v>
                </c:pt>
                <c:pt idx="640">
                  <c:v>0.92547424502842535</c:v>
                </c:pt>
                <c:pt idx="641">
                  <c:v>0.92556714795497519</c:v>
                </c:pt>
                <c:pt idx="642">
                  <c:v>0.92565970784188945</c:v>
                </c:pt>
                <c:pt idx="643">
                  <c:v>0.92575206989813097</c:v>
                </c:pt>
                <c:pt idx="644">
                  <c:v>0.92584415556308008</c:v>
                </c:pt>
                <c:pt idx="645">
                  <c:v>0.92593596110834142</c:v>
                </c:pt>
                <c:pt idx="646">
                  <c:v>0.92602740844768305</c:v>
                </c:pt>
                <c:pt idx="647">
                  <c:v>0.92611864238186103</c:v>
                </c:pt>
                <c:pt idx="648">
                  <c:v>0.92620958532914788</c:v>
                </c:pt>
                <c:pt idx="649">
                  <c:v>0.92630023524755278</c:v>
                </c:pt>
                <c:pt idx="650">
                  <c:v>0.92639051637614256</c:v>
                </c:pt>
                <c:pt idx="651">
                  <c:v>0.92648057379436666</c:v>
                </c:pt>
                <c:pt idx="652">
                  <c:v>0.92657033131711475</c:v>
                </c:pt>
                <c:pt idx="653">
                  <c:v>0.9266597866494749</c:v>
                </c:pt>
                <c:pt idx="654">
                  <c:v>0.92674886490892372</c:v>
                </c:pt>
                <c:pt idx="655">
                  <c:v>0.92683771147315397</c:v>
                </c:pt>
                <c:pt idx="656">
                  <c:v>0.92692625214041124</c:v>
                </c:pt>
                <c:pt idx="657">
                  <c:v>0.92701441359140424</c:v>
                </c:pt>
                <c:pt idx="658">
                  <c:v>0.9271023416741645</c:v>
                </c:pt>
                <c:pt idx="659">
                  <c:v>0.92718996354396677</c:v>
                </c:pt>
                <c:pt idx="660">
                  <c:v>0.92727728001323528</c:v>
                </c:pt>
                <c:pt idx="661">
                  <c:v>0.92736421979528227</c:v>
                </c:pt>
                <c:pt idx="662">
                  <c:v>0.92745092850453581</c:v>
                </c:pt>
                <c:pt idx="663">
                  <c:v>0.92753733437553831</c:v>
                </c:pt>
                <c:pt idx="664">
                  <c:v>0.92762343791032287</c:v>
                </c:pt>
                <c:pt idx="665">
                  <c:v>0.92770916915851809</c:v>
                </c:pt>
                <c:pt idx="666">
                  <c:v>0.92779467342856159</c:v>
                </c:pt>
                <c:pt idx="667">
                  <c:v>0.92787987959230245</c:v>
                </c:pt>
                <c:pt idx="668">
                  <c:v>0.9279647895755635</c:v>
                </c:pt>
                <c:pt idx="669">
                  <c:v>0.92804933376696719</c:v>
                </c:pt>
                <c:pt idx="670">
                  <c:v>0.92813365683110982</c:v>
                </c:pt>
                <c:pt idx="671">
                  <c:v>0.9282176877646493</c:v>
                </c:pt>
                <c:pt idx="672">
                  <c:v>0.92830142792281278</c:v>
                </c:pt>
                <c:pt idx="673">
                  <c:v>0.92838480958598602</c:v>
                </c:pt>
                <c:pt idx="674">
                  <c:v>0.928467976937705</c:v>
                </c:pt>
                <c:pt idx="675">
                  <c:v>0.92855086085296967</c:v>
                </c:pt>
                <c:pt idx="676">
                  <c:v>0.9286334631426405</c:v>
                </c:pt>
                <c:pt idx="677">
                  <c:v>0.92871571540800835</c:v>
                </c:pt>
                <c:pt idx="678">
                  <c:v>0.92879776116437629</c:v>
                </c:pt>
                <c:pt idx="679">
                  <c:v>0.92887953189834016</c:v>
                </c:pt>
                <c:pt idx="680">
                  <c:v>0.92896095961020686</c:v>
                </c:pt>
                <c:pt idx="681">
                  <c:v>0.9290421871824236</c:v>
                </c:pt>
                <c:pt idx="682">
                  <c:v>0.92912314654914818</c:v>
                </c:pt>
                <c:pt idx="683">
                  <c:v>0.92920384030055891</c:v>
                </c:pt>
                <c:pt idx="684">
                  <c:v>0.92928420156437685</c:v>
                </c:pt>
                <c:pt idx="685">
                  <c:v>0.92936437299474994</c:v>
                </c:pt>
                <c:pt idx="686">
                  <c:v>0.92944428665850243</c:v>
                </c:pt>
                <c:pt idx="687">
                  <c:v>0.929523943385411</c:v>
                </c:pt>
                <c:pt idx="688">
                  <c:v>0.929603276048379</c:v>
                </c:pt>
                <c:pt idx="689">
                  <c:v>0.92968242638244403</c:v>
                </c:pt>
                <c:pt idx="690">
                  <c:v>0.9297613278214385</c:v>
                </c:pt>
                <c:pt idx="691">
                  <c:v>0.92983998301477966</c:v>
                </c:pt>
                <c:pt idx="692">
                  <c:v>0.92991832584423362</c:v>
                </c:pt>
                <c:pt idx="693">
                  <c:v>0.92999649682751118</c:v>
                </c:pt>
                <c:pt idx="694">
                  <c:v>0.93007443004331736</c:v>
                </c:pt>
                <c:pt idx="695">
                  <c:v>0.93015212798092217</c:v>
                </c:pt>
                <c:pt idx="696">
                  <c:v>0.93022952496844979</c:v>
                </c:pt>
                <c:pt idx="697">
                  <c:v>0.93030676100554333</c:v>
                </c:pt>
                <c:pt idx="698">
                  <c:v>0.9303837703143979</c:v>
                </c:pt>
                <c:pt idx="699">
                  <c:v>0.93046055560872576</c:v>
                </c:pt>
                <c:pt idx="700">
                  <c:v>0.93053705187507507</c:v>
                </c:pt>
                <c:pt idx="701">
                  <c:v>0.93061339849260294</c:v>
                </c:pt>
                <c:pt idx="702">
                  <c:v>0.93068953030532264</c:v>
                </c:pt>
                <c:pt idx="703">
                  <c:v>0.93076538267453179</c:v>
                </c:pt>
                <c:pt idx="704">
                  <c:v>0.93084109476420362</c:v>
                </c:pt>
                <c:pt idx="705">
                  <c:v>0.93091660301482881</c:v>
                </c:pt>
                <c:pt idx="706">
                  <c:v>0.93099191125198733</c:v>
                </c:pt>
                <c:pt idx="707">
                  <c:v>0.9310669552895009</c:v>
                </c:pt>
                <c:pt idx="708">
                  <c:v>0.93114187339782684</c:v>
                </c:pt>
                <c:pt idx="709">
                  <c:v>0.93121660190610478</c:v>
                </c:pt>
                <c:pt idx="710">
                  <c:v>0.93129114376813804</c:v>
                </c:pt>
                <c:pt idx="711">
                  <c:v>0.9313654335693331</c:v>
                </c:pt>
                <c:pt idx="712">
                  <c:v>0.93143960737268305</c:v>
                </c:pt>
                <c:pt idx="713">
                  <c:v>0.93151360005275885</c:v>
                </c:pt>
                <c:pt idx="714">
                  <c:v>0.93158741279432067</c:v>
                </c:pt>
                <c:pt idx="715">
                  <c:v>0.93166098073258663</c:v>
                </c:pt>
                <c:pt idx="716">
                  <c:v>0.9317344385523233</c:v>
                </c:pt>
                <c:pt idx="717">
                  <c:v>0.93180772150258562</c:v>
                </c:pt>
                <c:pt idx="718">
                  <c:v>0.93188083136516442</c:v>
                </c:pt>
                <c:pt idx="719">
                  <c:v>0.93195370260520871</c:v>
                </c:pt>
                <c:pt idx="720">
                  <c:v>0.93202646827676072</c:v>
                </c:pt>
                <c:pt idx="721">
                  <c:v>0.9320990629118886</c:v>
                </c:pt>
                <c:pt idx="722">
                  <c:v>0.93217148561226304</c:v>
                </c:pt>
                <c:pt idx="723">
                  <c:v>0.93224367069766467</c:v>
                </c:pt>
                <c:pt idx="724">
                  <c:v>0.93231575085027885</c:v>
                </c:pt>
                <c:pt idx="725">
                  <c:v>0.93238766037523779</c:v>
                </c:pt>
                <c:pt idx="726">
                  <c:v>0.93245933383234381</c:v>
                </c:pt>
                <c:pt idx="727">
                  <c:v>0.93253090265307303</c:v>
                </c:pt>
                <c:pt idx="728">
                  <c:v>0.93260230132392674</c:v>
                </c:pt>
                <c:pt idx="729">
                  <c:v>0.93267352887308785</c:v>
                </c:pt>
                <c:pt idx="730">
                  <c:v>0.93274451967861804</c:v>
                </c:pt>
                <c:pt idx="731">
                  <c:v>0.93281540247553407</c:v>
                </c:pt>
                <c:pt idx="732">
                  <c:v>0.93288610952386919</c:v>
                </c:pt>
                <c:pt idx="733">
                  <c:v>0.93295663691303599</c:v>
                </c:pt>
                <c:pt idx="734">
                  <c:v>0.93302691601742371</c:v>
                </c:pt>
                <c:pt idx="735">
                  <c:v>0.93309707276686615</c:v>
                </c:pt>
                <c:pt idx="736">
                  <c:v>0.93316703806553958</c:v>
                </c:pt>
                <c:pt idx="737">
                  <c:v>0.93323680748422044</c:v>
                </c:pt>
                <c:pt idx="738">
                  <c:v>0.9333063126772374</c:v>
                </c:pt>
                <c:pt idx="739">
                  <c:v>0.9333756784972348</c:v>
                </c:pt>
                <c:pt idx="740">
                  <c:v>0.93344483755926499</c:v>
                </c:pt>
                <c:pt idx="741">
                  <c:v>0.93351378776631777</c:v>
                </c:pt>
                <c:pt idx="742">
                  <c:v>0.93358246410729873</c:v>
                </c:pt>
                <c:pt idx="743">
                  <c:v>0.93365099518562844</c:v>
                </c:pt>
                <c:pt idx="744">
                  <c:v>0.93371931773298256</c:v>
                </c:pt>
                <c:pt idx="745">
                  <c:v>0.93378743266033437</c:v>
                </c:pt>
                <c:pt idx="746">
                  <c:v>0.93385527727750639</c:v>
                </c:pt>
                <c:pt idx="747">
                  <c:v>0.93392297905017263</c:v>
                </c:pt>
                <c:pt idx="748">
                  <c:v>0.93399047457955708</c:v>
                </c:pt>
                <c:pt idx="749">
                  <c:v>0.93405770142335154</c:v>
                </c:pt>
                <c:pt idx="750">
                  <c:v>0.93412478685993561</c:v>
                </c:pt>
                <c:pt idx="751">
                  <c:v>0.93419166807819254</c:v>
                </c:pt>
                <c:pt idx="752">
                  <c:v>0.93425834569259369</c:v>
                </c:pt>
                <c:pt idx="753">
                  <c:v>0.93432475773619605</c:v>
                </c:pt>
                <c:pt idx="754">
                  <c:v>0.93439103140588309</c:v>
                </c:pt>
                <c:pt idx="755">
                  <c:v>0.93445710486724587</c:v>
                </c:pt>
                <c:pt idx="756">
                  <c:v>0.93452297910669413</c:v>
                </c:pt>
                <c:pt idx="757">
                  <c:v>0.93458859243737857</c:v>
                </c:pt>
                <c:pt idx="758">
                  <c:v>0.93465407074281515</c:v>
                </c:pt>
                <c:pt idx="759">
                  <c:v>0.93471935155443386</c:v>
                </c:pt>
                <c:pt idx="760">
                  <c:v>0.93478443485162732</c:v>
                </c:pt>
                <c:pt idx="761">
                  <c:v>0.93484925871363855</c:v>
                </c:pt>
                <c:pt idx="762">
                  <c:v>0.9349139482671498</c:v>
                </c:pt>
                <c:pt idx="763">
                  <c:v>0.93497844179902334</c:v>
                </c:pt>
                <c:pt idx="764">
                  <c:v>0.93504273990468212</c:v>
                </c:pt>
                <c:pt idx="765">
                  <c:v>0.93510678141375458</c:v>
                </c:pt>
                <c:pt idx="766">
                  <c:v>0.93517069083743343</c:v>
                </c:pt>
                <c:pt idx="767">
                  <c:v>0.93523440677253766</c:v>
                </c:pt>
                <c:pt idx="768">
                  <c:v>0.93529792994358452</c:v>
                </c:pt>
                <c:pt idx="769">
                  <c:v>0.93536120002295431</c:v>
                </c:pt>
                <c:pt idx="770">
                  <c:v>0.93542434151152498</c:v>
                </c:pt>
                <c:pt idx="771">
                  <c:v>0.93548729381391382</c:v>
                </c:pt>
                <c:pt idx="772">
                  <c:v>0.93554999662173988</c:v>
                </c:pt>
                <c:pt idx="773">
                  <c:v>0.93561257378930807</c:v>
                </c:pt>
                <c:pt idx="774">
                  <c:v>0.93567496518833226</c:v>
                </c:pt>
                <c:pt idx="775">
                  <c:v>0.93573717169276882</c:v>
                </c:pt>
                <c:pt idx="776">
                  <c:v>0.93579913403570791</c:v>
                </c:pt>
                <c:pt idx="777">
                  <c:v>0.93586097679592983</c:v>
                </c:pt>
                <c:pt idx="778">
                  <c:v>0.9359226406456016</c:v>
                </c:pt>
                <c:pt idx="779">
                  <c:v>0.93598412683669718</c:v>
                </c:pt>
                <c:pt idx="780">
                  <c:v>0.93604537535694365</c:v>
                </c:pt>
                <c:pt idx="781">
                  <c:v>0.93610650725510691</c:v>
                </c:pt>
                <c:pt idx="782">
                  <c:v>0.93616746099415038</c:v>
                </c:pt>
                <c:pt idx="783">
                  <c:v>0.93622823563181889</c:v>
                </c:pt>
                <c:pt idx="784">
                  <c:v>0.93628877042553316</c:v>
                </c:pt>
                <c:pt idx="785">
                  <c:v>0.9363491861405866</c:v>
                </c:pt>
                <c:pt idx="786">
                  <c:v>0.93640942261785676</c:v>
                </c:pt>
                <c:pt idx="787">
                  <c:v>0.93646948045442813</c:v>
                </c:pt>
                <c:pt idx="788">
                  <c:v>0.93652930100434006</c:v>
                </c:pt>
                <c:pt idx="789">
                  <c:v>0.93658900562103098</c:v>
                </c:pt>
                <c:pt idx="790">
                  <c:v>0.9366485351200079</c:v>
                </c:pt>
                <c:pt idx="791">
                  <c:v>0.93670789022206857</c:v>
                </c:pt>
                <c:pt idx="792">
                  <c:v>0.93676701318409172</c:v>
                </c:pt>
                <c:pt idx="793">
                  <c:v>0.9368260251586118</c:v>
                </c:pt>
                <c:pt idx="794">
                  <c:v>0.93688486709321628</c:v>
                </c:pt>
                <c:pt idx="795">
                  <c:v>0.93694348040269182</c:v>
                </c:pt>
                <c:pt idx="796">
                  <c:v>0.93700198543090973</c:v>
                </c:pt>
                <c:pt idx="797">
                  <c:v>0.93706032441727793</c:v>
                </c:pt>
                <c:pt idx="798">
                  <c:v>0.93711849847604078</c:v>
                </c:pt>
                <c:pt idx="799">
                  <c:v>0.93717644996279925</c:v>
                </c:pt>
                <c:pt idx="800">
                  <c:v>0.93723429954235449</c:v>
                </c:pt>
                <c:pt idx="801">
                  <c:v>0.93729199011498499</c:v>
                </c:pt>
                <c:pt idx="802">
                  <c:v>0.93734952358633317</c:v>
                </c:pt>
                <c:pt idx="803">
                  <c:v>0.93740684360211191</c:v>
                </c:pt>
                <c:pt idx="804">
                  <c:v>0.9374640706808004</c:v>
                </c:pt>
                <c:pt idx="805">
                  <c:v>0.93752114805735909</c:v>
                </c:pt>
                <c:pt idx="806">
                  <c:v>0.93757807780657076</c:v>
                </c:pt>
                <c:pt idx="807">
                  <c:v>0.93763480484595885</c:v>
                </c:pt>
                <c:pt idx="808">
                  <c:v>0.93769144931781201</c:v>
                </c:pt>
                <c:pt idx="809">
                  <c:v>0.93774795568237901</c:v>
                </c:pt>
                <c:pt idx="810">
                  <c:v>0.93780432779580858</c:v>
                </c:pt>
                <c:pt idx="811">
                  <c:v>0.93786051241725976</c:v>
                </c:pt>
                <c:pt idx="812">
                  <c:v>0.93791663017815896</c:v>
                </c:pt>
                <c:pt idx="813">
                  <c:v>0.93797262606591292</c:v>
                </c:pt>
                <c:pt idx="814">
                  <c:v>0.93802850399578119</c:v>
                </c:pt>
                <c:pt idx="815">
                  <c:v>0.93808420945729942</c:v>
                </c:pt>
                <c:pt idx="816">
                  <c:v>0.93813986191424614</c:v>
                </c:pt>
                <c:pt idx="817">
                  <c:v>0.93819540681644353</c:v>
                </c:pt>
                <c:pt idx="818">
                  <c:v>0.93825084603304665</c:v>
                </c:pt>
                <c:pt idx="819">
                  <c:v>0.93830612490140985</c:v>
                </c:pt>
                <c:pt idx="820">
                  <c:v>0.93836136187964503</c:v>
                </c:pt>
                <c:pt idx="821">
                  <c:v>0.93841650256982467</c:v>
                </c:pt>
                <c:pt idx="822">
                  <c:v>0.93847149276394337</c:v>
                </c:pt>
                <c:pt idx="823">
                  <c:v>0.93852644985023326</c:v>
                </c:pt>
                <c:pt idx="824">
                  <c:v>0.93858131935723432</c:v>
                </c:pt>
                <c:pt idx="825">
                  <c:v>0.93863610413061194</c:v>
                </c:pt>
                <c:pt idx="826">
                  <c:v>0.93869074989131152</c:v>
                </c:pt>
                <c:pt idx="827">
                  <c:v>0.93874537329461927</c:v>
                </c:pt>
                <c:pt idx="828">
                  <c:v>0.93879991929884743</c:v>
                </c:pt>
                <c:pt idx="829">
                  <c:v>0.93885438964320556</c:v>
                </c:pt>
                <c:pt idx="830">
                  <c:v>0.93890872928077385</c:v>
                </c:pt>
                <c:pt idx="831">
                  <c:v>0.9389630533382195</c:v>
                </c:pt>
                <c:pt idx="832">
                  <c:v>0.93901730656603921</c:v>
                </c:pt>
                <c:pt idx="833">
                  <c:v>0.93907149027445913</c:v>
                </c:pt>
                <c:pt idx="834">
                  <c:v>0.93912554914038338</c:v>
                </c:pt>
                <c:pt idx="835">
                  <c:v>0.93917959775107973</c:v>
                </c:pt>
                <c:pt idx="836">
                  <c:v>0.93923358107834787</c:v>
                </c:pt>
                <c:pt idx="837">
                  <c:v>0.93928750054509114</c:v>
                </c:pt>
                <c:pt idx="838">
                  <c:v>0.93934130154908635</c:v>
                </c:pt>
                <c:pt idx="839">
                  <c:v>0.93939509815015276</c:v>
                </c:pt>
                <c:pt idx="840">
                  <c:v>0.93944877962135143</c:v>
                </c:pt>
                <c:pt idx="841">
                  <c:v>0.93950251542512775</c:v>
                </c:pt>
                <c:pt idx="842">
                  <c:v>0.93955608218625353</c:v>
                </c:pt>
                <c:pt idx="843">
                  <c:v>0.93960959319907489</c:v>
                </c:pt>
                <c:pt idx="844">
                  <c:v>0.93966316173096609</c:v>
                </c:pt>
                <c:pt idx="845">
                  <c:v>0.93971656540274495</c:v>
                </c:pt>
                <c:pt idx="846">
                  <c:v>0.93977002758733585</c:v>
                </c:pt>
                <c:pt idx="847">
                  <c:v>0.93982332635981702</c:v>
                </c:pt>
                <c:pt idx="848">
                  <c:v>0.9398765747046659</c:v>
                </c:pt>
                <c:pt idx="849">
                  <c:v>0.939929884262798</c:v>
                </c:pt>
                <c:pt idx="850">
                  <c:v>0.93998303422269114</c:v>
                </c:pt>
                <c:pt idx="851">
                  <c:v>0.94003613679325848</c:v>
                </c:pt>
                <c:pt idx="852">
                  <c:v>0.94008930247163758</c:v>
                </c:pt>
                <c:pt idx="853">
                  <c:v>0.94014231060712372</c:v>
                </c:pt>
                <c:pt idx="854">
                  <c:v>0.94019538291270632</c:v>
                </c:pt>
                <c:pt idx="855">
                  <c:v>0.94024829997893855</c:v>
                </c:pt>
                <c:pt idx="856">
                  <c:v>0.94030117344552444</c:v>
                </c:pt>
                <c:pt idx="857">
                  <c:v>0.94035411443406258</c:v>
                </c:pt>
                <c:pt idx="858">
                  <c:v>0.9404069034506839</c:v>
                </c:pt>
                <c:pt idx="859">
                  <c:v>0.94045965169088508</c:v>
                </c:pt>
                <c:pt idx="860">
                  <c:v>0.94051247018161477</c:v>
                </c:pt>
                <c:pt idx="861">
                  <c:v>0.94056514096069199</c:v>
                </c:pt>
                <c:pt idx="862">
                  <c:v>0.94061788279328129</c:v>
                </c:pt>
                <c:pt idx="863">
                  <c:v>0.94067047770026158</c:v>
                </c:pt>
                <c:pt idx="864">
                  <c:v>0.94072303516509426</c:v>
                </c:pt>
                <c:pt idx="865">
                  <c:v>0.94077566397771528</c:v>
                </c:pt>
                <c:pt idx="866">
                  <c:v>0.94082814657219227</c:v>
                </c:pt>
                <c:pt idx="867">
                  <c:v>0.94088059195834362</c:v>
                </c:pt>
                <c:pt idx="868">
                  <c:v>0.94093310868450242</c:v>
                </c:pt>
                <c:pt idx="869">
                  <c:v>0.94098547991179848</c:v>
                </c:pt>
                <c:pt idx="870">
                  <c:v>0.94103781389327901</c:v>
                </c:pt>
                <c:pt idx="871">
                  <c:v>0.94109021896958955</c:v>
                </c:pt>
                <c:pt idx="872">
                  <c:v>0.94114247972111464</c:v>
                </c:pt>
                <c:pt idx="873">
                  <c:v>0.9411948118859772</c:v>
                </c:pt>
                <c:pt idx="874">
                  <c:v>0.94124700068351208</c:v>
                </c:pt>
                <c:pt idx="875">
                  <c:v>0.94129915390194163</c:v>
                </c:pt>
                <c:pt idx="876">
                  <c:v>0.94135137877366526</c:v>
                </c:pt>
                <c:pt idx="877">
                  <c:v>0.94140346119535034</c:v>
                </c:pt>
                <c:pt idx="878">
                  <c:v>0.94145550862907046</c:v>
                </c:pt>
                <c:pt idx="879">
                  <c:v>0.94150762834874113</c:v>
                </c:pt>
                <c:pt idx="880">
                  <c:v>0.94155960695181229</c:v>
                </c:pt>
                <c:pt idx="881">
                  <c:v>0.94161165841124295</c:v>
                </c:pt>
                <c:pt idx="882">
                  <c:v>0.94166357002974643</c:v>
                </c:pt>
                <c:pt idx="883">
                  <c:v>0.94171544934927032</c:v>
                </c:pt>
                <c:pt idx="884">
                  <c:v>0.94176740341326293</c:v>
                </c:pt>
                <c:pt idx="885">
                  <c:v>0.94181922037311105</c:v>
                </c:pt>
                <c:pt idx="886">
                  <c:v>0.94187100751099051</c:v>
                </c:pt>
                <c:pt idx="887">
                  <c:v>0.94192287161606203</c:v>
                </c:pt>
                <c:pt idx="888">
                  <c:v>0.94197460170807845</c:v>
                </c:pt>
                <c:pt idx="889">
                  <c:v>0.94202630475487192</c:v>
                </c:pt>
                <c:pt idx="890">
                  <c:v>0.94207808720429287</c:v>
                </c:pt>
                <c:pt idx="891">
                  <c:v>0.94212973899701336</c:v>
                </c:pt>
                <c:pt idx="892">
                  <c:v>0.9421814716316872</c:v>
                </c:pt>
                <c:pt idx="893">
                  <c:v>0.94223307528680111</c:v>
                </c:pt>
                <c:pt idx="894">
                  <c:v>0.94228465675127016</c:v>
                </c:pt>
                <c:pt idx="895">
                  <c:v>0.94233632279018464</c:v>
                </c:pt>
                <c:pt idx="896">
                  <c:v>0.94238786536974939</c:v>
                </c:pt>
                <c:pt idx="897">
                  <c:v>0.94243939172982227</c:v>
                </c:pt>
                <c:pt idx="898">
                  <c:v>0.94249100961902155</c:v>
                </c:pt>
                <c:pt idx="899">
                  <c:v>0.94254251342959605</c:v>
                </c:pt>
                <c:pt idx="900">
                  <c:v>0.94259411572359741</c:v>
                </c:pt>
                <c:pt idx="901">
                  <c:v>0.94264561202254538</c:v>
                </c:pt>
                <c:pt idx="902">
                  <c:v>0.94269711113132093</c:v>
                </c:pt>
                <c:pt idx="903">
                  <c:v>0.9427487214994229</c:v>
                </c:pt>
                <c:pt idx="904">
                  <c:v>0.94280023981993422</c:v>
                </c:pt>
                <c:pt idx="905">
                  <c:v>0.94285177495403016</c:v>
                </c:pt>
                <c:pt idx="906">
                  <c:v>0.94290343537625554</c:v>
                </c:pt>
                <c:pt idx="907">
                  <c:v>0.94295501880564581</c:v>
                </c:pt>
                <c:pt idx="908">
                  <c:v>0.94300673696124826</c:v>
                </c:pt>
                <c:pt idx="909">
                  <c:v>0.943058387600203</c:v>
                </c:pt>
                <c:pt idx="910">
                  <c:v>0.94311007890853149</c:v>
                </c:pt>
                <c:pt idx="911">
                  <c:v>0.94316191925685433</c:v>
                </c:pt>
                <c:pt idx="912">
                  <c:v>0.94321370714825326</c:v>
                </c:pt>
                <c:pt idx="913">
                  <c:v>0.94326555013194158</c:v>
                </c:pt>
                <c:pt idx="914">
                  <c:v>0.94331755544243012</c:v>
                </c:pt>
                <c:pt idx="915">
                  <c:v>0.94336952164257337</c:v>
                </c:pt>
                <c:pt idx="916">
                  <c:v>0.94342155504213931</c:v>
                </c:pt>
                <c:pt idx="917">
                  <c:v>0.94347376098854963</c:v>
                </c:pt>
                <c:pt idx="918">
                  <c:v>0.94352593756602754</c:v>
                </c:pt>
                <c:pt idx="919">
                  <c:v>0.94357829150562411</c:v>
                </c:pt>
                <c:pt idx="920">
                  <c:v>0.94363062057545599</c:v>
                </c:pt>
                <c:pt idx="921">
                  <c:v>0.94368302968402817</c:v>
                </c:pt>
                <c:pt idx="922">
                  <c:v>0.943735622566934</c:v>
                </c:pt>
                <c:pt idx="923">
                  <c:v>0.94378819678904369</c:v>
                </c:pt>
                <c:pt idx="924">
                  <c:v>0.94384085542827656</c:v>
                </c:pt>
                <c:pt idx="925">
                  <c:v>0.94389370140115614</c:v>
                </c:pt>
                <c:pt idx="926">
                  <c:v>0.94394653337282508</c:v>
                </c:pt>
                <c:pt idx="927">
                  <c:v>0.94399955513406186</c:v>
                </c:pt>
                <c:pt idx="928">
                  <c:v>0.94405256613572774</c:v>
                </c:pt>
                <c:pt idx="929">
                  <c:v>0.94410566958075748</c:v>
                </c:pt>
                <c:pt idx="930">
                  <c:v>0.94415896822114143</c:v>
                </c:pt>
                <c:pt idx="931">
                  <c:v>0.94421226212334797</c:v>
                </c:pt>
                <c:pt idx="932">
                  <c:v>0.94426565326034972</c:v>
                </c:pt>
                <c:pt idx="933">
                  <c:v>0.94431924200760797</c:v>
                </c:pt>
                <c:pt idx="934">
                  <c:v>0.94437282625745012</c:v>
                </c:pt>
                <c:pt idx="935">
                  <c:v>0.94442660526066513</c:v>
                </c:pt>
                <c:pt idx="936">
                  <c:v>0.94448037714437538</c:v>
                </c:pt>
                <c:pt idx="937">
                  <c:v>0.9445342397647658</c:v>
                </c:pt>
                <c:pt idx="938">
                  <c:v>0.94458828951738993</c:v>
                </c:pt>
                <c:pt idx="939">
                  <c:v>0.94464232246462887</c:v>
                </c:pt>
                <c:pt idx="940">
                  <c:v>0.94469643438953943</c:v>
                </c:pt>
                <c:pt idx="941">
                  <c:v>0.94475072001204474</c:v>
                </c:pt>
                <c:pt idx="942">
                  <c:v>0.94480497504863037</c:v>
                </c:pt>
                <c:pt idx="943">
                  <c:v>0.94485929409267622</c:v>
                </c:pt>
                <c:pt idx="944">
                  <c:v>0.94491377084955075</c:v>
                </c:pt>
                <c:pt idx="945">
                  <c:v>0.94496820029010153</c:v>
                </c:pt>
                <c:pt idx="946">
                  <c:v>0.94502277332671658</c:v>
                </c:pt>
                <c:pt idx="947">
                  <c:v>0.94507728515359313</c:v>
                </c:pt>
                <c:pt idx="948">
                  <c:v>0.9451318277089632</c:v>
                </c:pt>
                <c:pt idx="949">
                  <c:v>0.94518649223334039</c:v>
                </c:pt>
                <c:pt idx="950">
                  <c:v>0.94524107377625621</c:v>
                </c:pt>
                <c:pt idx="951">
                  <c:v>0.94529566362365169</c:v>
                </c:pt>
                <c:pt idx="952">
                  <c:v>0.94535035269261503</c:v>
                </c:pt>
                <c:pt idx="953">
                  <c:v>0.9454049369892622</c:v>
                </c:pt>
                <c:pt idx="954">
                  <c:v>0.94545960601725632</c:v>
                </c:pt>
                <c:pt idx="955">
                  <c:v>0.94551415703125707</c:v>
                </c:pt>
                <c:pt idx="956">
                  <c:v>0.94556868200994437</c:v>
                </c:pt>
                <c:pt idx="957">
                  <c:v>0.94562327300995896</c:v>
                </c:pt>
                <c:pt idx="958">
                  <c:v>0.94567772922200821</c:v>
                </c:pt>
                <c:pt idx="959">
                  <c:v>0.9457321435829944</c:v>
                </c:pt>
                <c:pt idx="960">
                  <c:v>0.94578660848117524</c:v>
                </c:pt>
                <c:pt idx="961">
                  <c:v>0.9458409242635184</c:v>
                </c:pt>
                <c:pt idx="962">
                  <c:v>0.94589518508213144</c:v>
                </c:pt>
                <c:pt idx="963">
                  <c:v>0.94594948431370629</c:v>
                </c:pt>
                <c:pt idx="964">
                  <c:v>0.94600362397959992</c:v>
                </c:pt>
                <c:pt idx="965">
                  <c:v>0.94605779509568022</c:v>
                </c:pt>
                <c:pt idx="966">
                  <c:v>0.94611180042609333</c:v>
                </c:pt>
                <c:pt idx="967">
                  <c:v>0.94616573449839658</c:v>
                </c:pt>
                <c:pt idx="968">
                  <c:v>0.94621969161653696</c:v>
                </c:pt>
                <c:pt idx="969">
                  <c:v>0.94627347550948093</c:v>
                </c:pt>
                <c:pt idx="970">
                  <c:v>0.9463271810974756</c:v>
                </c:pt>
                <c:pt idx="971">
                  <c:v>0.94638090346376502</c:v>
                </c:pt>
                <c:pt idx="972">
                  <c:v>0.94643444825654899</c:v>
                </c:pt>
                <c:pt idx="973">
                  <c:v>0.94648800634747843</c:v>
                </c:pt>
                <c:pt idx="974">
                  <c:v>0.94654138428125378</c:v>
                </c:pt>
                <c:pt idx="975">
                  <c:v>0.94659467758802585</c:v>
                </c:pt>
                <c:pt idx="976">
                  <c:v>0.94664798128155025</c:v>
                </c:pt>
                <c:pt idx="977">
                  <c:v>0.9467011031288437</c:v>
                </c:pt>
                <c:pt idx="978">
                  <c:v>0.94675413880713588</c:v>
                </c:pt>
                <c:pt idx="979">
                  <c:v>0.94680718371978978</c:v>
                </c:pt>
                <c:pt idx="980">
                  <c:v>0.94686004669995127</c:v>
                </c:pt>
                <c:pt idx="981">
                  <c:v>0.94691282355146944</c:v>
                </c:pt>
                <c:pt idx="982">
                  <c:v>0.94696560977168098</c:v>
                </c:pt>
                <c:pt idx="983">
                  <c:v>0.94701821516182538</c:v>
                </c:pt>
                <c:pt idx="984">
                  <c:v>0.94707083035791895</c:v>
                </c:pt>
                <c:pt idx="985">
                  <c:v>0.94712326592684037</c:v>
                </c:pt>
                <c:pt idx="986">
                  <c:v>0.94717561784457127</c:v>
                </c:pt>
                <c:pt idx="987">
                  <c:v>0.94722798178591527</c:v>
                </c:pt>
                <c:pt idx="988">
                  <c:v>0.94728016925447711</c:v>
                </c:pt>
                <c:pt idx="989">
                  <c:v>0.94733227636233286</c:v>
                </c:pt>
                <c:pt idx="990">
                  <c:v>0.9473843989418671</c:v>
                </c:pt>
                <c:pt idx="991">
                  <c:v>0.94743634954110978</c:v>
                </c:pt>
                <c:pt idx="992">
                  <c:v>0.9474883184280074</c:v>
                </c:pt>
                <c:pt idx="993">
                  <c:v>0.94754011895758872</c:v>
                </c:pt>
                <c:pt idx="994">
                  <c:v>0.94759184746510239</c:v>
                </c:pt>
                <c:pt idx="995">
                  <c:v>0.94764359994162073</c:v>
                </c:pt>
                <c:pt idx="996">
                  <c:v>0.94769519050908846</c:v>
                </c:pt>
                <c:pt idx="997">
                  <c:v>0.94774671543604128</c:v>
                </c:pt>
                <c:pt idx="998">
                  <c:v>0.94779827066287903</c:v>
                </c:pt>
                <c:pt idx="999">
                  <c:v>0.947849671107442</c:v>
                </c:pt>
                <c:pt idx="1000">
                  <c:v>0.94790110619102741</c:v>
                </c:pt>
                <c:pt idx="1001">
                  <c:v>0.94795239148445276</c:v>
                </c:pt>
                <c:pt idx="1002">
                  <c:v>0.94800362322287823</c:v>
                </c:pt>
                <c:pt idx="1003">
                  <c:v>0.94805489739007909</c:v>
                </c:pt>
                <c:pt idx="1004">
                  <c:v>0.94810603052771703</c:v>
                </c:pt>
                <c:pt idx="1005">
                  <c:v>0.94815711914042256</c:v>
                </c:pt>
                <c:pt idx="1006">
                  <c:v>0.94820825952714427</c:v>
                </c:pt>
                <c:pt idx="1007">
                  <c:v>0.94825926941138594</c:v>
                </c:pt>
                <c:pt idx="1008">
                  <c:v>0.94831024558741506</c:v>
                </c:pt>
                <c:pt idx="1009">
                  <c:v>0.94836128461722735</c:v>
                </c:pt>
                <c:pt idx="1010">
                  <c:v>0.94841220522533942</c:v>
                </c:pt>
                <c:pt idx="1011">
                  <c:v>0.94846319631861142</c:v>
                </c:pt>
                <c:pt idx="1012">
                  <c:v>0.94851407693811618</c:v>
                </c:pt>
                <c:pt idx="1013">
                  <c:v>0.94856494329793284</c:v>
                </c:pt>
                <c:pt idx="1014">
                  <c:v>0.94861589095996879</c:v>
                </c:pt>
                <c:pt idx="1015">
                  <c:v>0.94866673877422247</c:v>
                </c:pt>
                <c:pt idx="1016">
                  <c:v>0.9487175820846151</c:v>
                </c:pt>
                <c:pt idx="1017">
                  <c:v>0.94876851577517618</c:v>
                </c:pt>
                <c:pt idx="1018">
                  <c:v>0.94881935903982462</c:v>
                </c:pt>
                <c:pt idx="1019">
                  <c:v>0.94887029828777281</c:v>
                </c:pt>
                <c:pt idx="1020">
                  <c:v>0.94892115320431014</c:v>
                </c:pt>
                <c:pt idx="1021">
                  <c:v>0.94897201859034108</c:v>
                </c:pt>
                <c:pt idx="1022">
                  <c:v>0.94902298853363698</c:v>
                </c:pt>
                <c:pt idx="1023">
                  <c:v>0.94907388296127093</c:v>
                </c:pt>
                <c:pt idx="1024">
                  <c:v>0.94912479641170022</c:v>
                </c:pt>
                <c:pt idx="1025">
                  <c:v>0.94917582257939248</c:v>
                </c:pt>
                <c:pt idx="1026">
                  <c:v>0.9492267815951041</c:v>
                </c:pt>
                <c:pt idx="1027">
                  <c:v>0.94927785773029683</c:v>
                </c:pt>
                <c:pt idx="1028">
                  <c:v>0.94932887139865507</c:v>
                </c:pt>
                <c:pt idx="1029">
                  <c:v>0.94937991591148829</c:v>
                </c:pt>
                <c:pt idx="1030">
                  <c:v>0.94943108415989141</c:v>
                </c:pt>
                <c:pt idx="1031">
                  <c:v>0.94948219656439803</c:v>
                </c:pt>
                <c:pt idx="1032">
                  <c:v>0.94953334568746195</c:v>
                </c:pt>
                <c:pt idx="1033">
                  <c:v>0.94958462452896175</c:v>
                </c:pt>
                <c:pt idx="1034">
                  <c:v>0.94963585470967826</c:v>
                </c:pt>
                <c:pt idx="1035">
                  <c:v>0.94968712826226342</c:v>
                </c:pt>
                <c:pt idx="1036">
                  <c:v>0.94973853674090236</c:v>
                </c:pt>
                <c:pt idx="1037">
                  <c:v>0.94978990142861885</c:v>
                </c:pt>
                <c:pt idx="1038">
                  <c:v>0.94984140344198487</c:v>
                </c:pt>
                <c:pt idx="1039">
                  <c:v>0.94989286400168138</c:v>
                </c:pt>
                <c:pt idx="1040">
                  <c:v>0.94994437407934995</c:v>
                </c:pt>
                <c:pt idx="1041">
                  <c:v>0.94999602415975271</c:v>
                </c:pt>
                <c:pt idx="1042">
                  <c:v>0.95004763566820105</c:v>
                </c:pt>
                <c:pt idx="1043">
                  <c:v>0.95009929900804502</c:v>
                </c:pt>
                <c:pt idx="1044">
                  <c:v>0.95015110424623206</c:v>
                </c:pt>
                <c:pt idx="1045">
                  <c:v>0.9502028730235631</c:v>
                </c:pt>
                <c:pt idx="1046">
                  <c:v>0.95025478441669986</c:v>
                </c:pt>
                <c:pt idx="1047">
                  <c:v>0.95030666044887868</c:v>
                </c:pt>
                <c:pt idx="1048">
                  <c:v>0.95035859082150853</c:v>
                </c:pt>
                <c:pt idx="1049">
                  <c:v>0.95041066472396563</c:v>
                </c:pt>
                <c:pt idx="1050">
                  <c:v>0.9504627042896916</c:v>
                </c:pt>
                <c:pt idx="1051">
                  <c:v>0.95051479869911648</c:v>
                </c:pt>
                <c:pt idx="1052">
                  <c:v>0.95056703669100551</c:v>
                </c:pt>
                <c:pt idx="1053">
                  <c:v>0.95061924073841841</c:v>
                </c:pt>
                <c:pt idx="1054">
                  <c:v>0.95067149959571207</c:v>
                </c:pt>
                <c:pt idx="1055">
                  <c:v>0.95072390153617792</c:v>
                </c:pt>
                <c:pt idx="1056">
                  <c:v>0.95077626932723613</c:v>
                </c:pt>
                <c:pt idx="1057">
                  <c:v>0.95082877931867993</c:v>
                </c:pt>
                <c:pt idx="1058">
                  <c:v>0.95088125465462414</c:v>
                </c:pt>
                <c:pt idx="1059">
                  <c:v>0.95093378339934342</c:v>
                </c:pt>
                <c:pt idx="1060">
                  <c:v>0.95098645317670782</c:v>
                </c:pt>
                <c:pt idx="1061">
                  <c:v>0.95103908739261078</c:v>
                </c:pt>
                <c:pt idx="1062">
                  <c:v>0.95109177372605525</c:v>
                </c:pt>
                <c:pt idx="1063">
                  <c:v>0.9511445994621559</c:v>
                </c:pt>
                <c:pt idx="1064">
                  <c:v>0.95119738812919152</c:v>
                </c:pt>
                <c:pt idx="1065">
                  <c:v>0.95125031434918073</c:v>
                </c:pt>
                <c:pt idx="1066">
                  <c:v>0.95130320233835575</c:v>
                </c:pt>
                <c:pt idx="1067">
                  <c:v>0.95135613889663329</c:v>
                </c:pt>
                <c:pt idx="1068">
                  <c:v>0.95140921105746501</c:v>
                </c:pt>
                <c:pt idx="1069">
                  <c:v>0.95146224324836792</c:v>
                </c:pt>
                <c:pt idx="1070">
                  <c:v>0.95151532173946096</c:v>
                </c:pt>
                <c:pt idx="1071">
                  <c:v>0.95156853311820722</c:v>
                </c:pt>
                <c:pt idx="1072">
                  <c:v>0.95162170272513258</c:v>
                </c:pt>
                <c:pt idx="1073">
                  <c:v>0.95167500336241218</c:v>
                </c:pt>
                <c:pt idx="1074">
                  <c:v>0.95172826017612699</c:v>
                </c:pt>
                <c:pt idx="1075">
                  <c:v>0.95178155949415788</c:v>
                </c:pt>
                <c:pt idx="1076">
                  <c:v>0.95183498718401749</c:v>
                </c:pt>
                <c:pt idx="1077">
                  <c:v>0.9518883689996821</c:v>
                </c:pt>
                <c:pt idx="1078">
                  <c:v>0.95194179025659253</c:v>
                </c:pt>
                <c:pt idx="1079">
                  <c:v>0.951995336502789</c:v>
                </c:pt>
                <c:pt idx="1080">
                  <c:v>0.95204883375603211</c:v>
                </c:pt>
                <c:pt idx="1081">
                  <c:v>0.9521023678576086</c:v>
                </c:pt>
                <c:pt idx="1082">
                  <c:v>0.95215602399535004</c:v>
                </c:pt>
                <c:pt idx="1083">
                  <c:v>0.95220962844269563</c:v>
                </c:pt>
                <c:pt idx="1084">
                  <c:v>0.95226335233855663</c:v>
                </c:pt>
                <c:pt idx="1085">
                  <c:v>0.95231702216329861</c:v>
                </c:pt>
                <c:pt idx="1086">
                  <c:v>0.95237072284802404</c:v>
                </c:pt>
                <c:pt idx="1087">
                  <c:v>0.95242453918787529</c:v>
                </c:pt>
                <c:pt idx="1088">
                  <c:v>0.95247829830252484</c:v>
                </c:pt>
                <c:pt idx="1089">
                  <c:v>0.95253208454148119</c:v>
                </c:pt>
                <c:pt idx="1090">
                  <c:v>0.95258598216407686</c:v>
                </c:pt>
                <c:pt idx="1091">
                  <c:v>0.95263981865845215</c:v>
                </c:pt>
                <c:pt idx="1092">
                  <c:v>0.95269376354987734</c:v>
                </c:pt>
                <c:pt idx="1093">
                  <c:v>0.95274764474698204</c:v>
                </c:pt>
                <c:pt idx="1094">
                  <c:v>0.95280154643860382</c:v>
                </c:pt>
                <c:pt idx="1095">
                  <c:v>0.95285555243137199</c:v>
                </c:pt>
                <c:pt idx="1096">
                  <c:v>0.95290949094771737</c:v>
                </c:pt>
                <c:pt idx="1097">
                  <c:v>0.95296344585509396</c:v>
                </c:pt>
                <c:pt idx="1098">
                  <c:v>0.95301750068170177</c:v>
                </c:pt>
                <c:pt idx="1099">
                  <c:v>0.95307148409285392</c:v>
                </c:pt>
                <c:pt idx="1100">
                  <c:v>0.95312547970734918</c:v>
                </c:pt>
                <c:pt idx="1101">
                  <c:v>0.95317957081090821</c:v>
                </c:pt>
                <c:pt idx="1102">
                  <c:v>0.95323358654401047</c:v>
                </c:pt>
                <c:pt idx="1103">
                  <c:v>0.95328769462113128</c:v>
                </c:pt>
                <c:pt idx="1104">
                  <c:v>0.95334172461963018</c:v>
                </c:pt>
                <c:pt idx="1105">
                  <c:v>0.95339575981252744</c:v>
                </c:pt>
                <c:pt idx="1106">
                  <c:v>0.95344988311331424</c:v>
                </c:pt>
                <c:pt idx="1107">
                  <c:v>0.95350392444249654</c:v>
                </c:pt>
                <c:pt idx="1108">
                  <c:v>0.95355796680610172</c:v>
                </c:pt>
                <c:pt idx="1109">
                  <c:v>0.9536120926235917</c:v>
                </c:pt>
                <c:pt idx="1110">
                  <c:v>0.95366613193060967</c:v>
                </c:pt>
                <c:pt idx="1111">
                  <c:v>0.95372025118144421</c:v>
                </c:pt>
                <c:pt idx="1112">
                  <c:v>0.95377428129592712</c:v>
                </c:pt>
                <c:pt idx="1113">
                  <c:v>0.95382830508050032</c:v>
                </c:pt>
                <c:pt idx="1114">
                  <c:v>0.95388240468943053</c:v>
                </c:pt>
                <c:pt idx="1115">
                  <c:v>0.95393641101096605</c:v>
                </c:pt>
                <c:pt idx="1116">
                  <c:v>0.9539904065086664</c:v>
                </c:pt>
                <c:pt idx="1117">
                  <c:v>0.954044473607771</c:v>
                </c:pt>
                <c:pt idx="1118">
                  <c:v>0.9540984438900989</c:v>
                </c:pt>
                <c:pt idx="1119">
                  <c:v>0.95415248257819929</c:v>
                </c:pt>
                <c:pt idx="1120">
                  <c:v>0.95420642214061169</c:v>
                </c:pt>
                <c:pt idx="1121">
                  <c:v>0.95426034409836613</c:v>
                </c:pt>
                <c:pt idx="1122">
                  <c:v>0.9543143296008646</c:v>
                </c:pt>
                <c:pt idx="1123">
                  <c:v>0.95436821094186375</c:v>
                </c:pt>
                <c:pt idx="1124">
                  <c:v>0.95442206982958411</c:v>
                </c:pt>
                <c:pt idx="1125">
                  <c:v>0.95447598768013031</c:v>
                </c:pt>
                <c:pt idx="1126">
                  <c:v>0.95452979726087805</c:v>
                </c:pt>
                <c:pt idx="1127">
                  <c:v>0.95458358004063448</c:v>
                </c:pt>
                <c:pt idx="1128">
                  <c:v>0.95463741741274422</c:v>
                </c:pt>
                <c:pt idx="1129">
                  <c:v>0.95469114262225907</c:v>
                </c:pt>
                <c:pt idx="1130">
                  <c:v>0.95474491892621716</c:v>
                </c:pt>
                <c:pt idx="1131">
                  <c:v>0.95479857996954642</c:v>
                </c:pt>
                <c:pt idx="1132">
                  <c:v>0.95485220690975192</c:v>
                </c:pt>
                <c:pt idx="1133">
                  <c:v>0.95490588054160985</c:v>
                </c:pt>
                <c:pt idx="1134">
                  <c:v>0.95495943483089285</c:v>
                </c:pt>
                <c:pt idx="1135">
                  <c:v>0.9550129507219044</c:v>
                </c:pt>
                <c:pt idx="1136">
                  <c:v>0.95506650883740218</c:v>
                </c:pt>
                <c:pt idx="1137">
                  <c:v>0.95511994360439711</c:v>
                </c:pt>
                <c:pt idx="1138">
                  <c:v>0.95517341746586593</c:v>
                </c:pt>
                <c:pt idx="1139">
                  <c:v>0.95522676529322048</c:v>
                </c:pt>
                <c:pt idx="1140">
                  <c:v>0.95528006775235752</c:v>
                </c:pt>
                <c:pt idx="1141">
                  <c:v>0.95533340517024012</c:v>
                </c:pt>
                <c:pt idx="1142">
                  <c:v>0.95538661276400738</c:v>
                </c:pt>
                <c:pt idx="1143">
                  <c:v>0.95543977097273591</c:v>
                </c:pt>
                <c:pt idx="1144">
                  <c:v>0.95549295992674865</c:v>
                </c:pt>
                <c:pt idx="1145">
                  <c:v>0.95554601531257843</c:v>
                </c:pt>
                <c:pt idx="1146">
                  <c:v>0.95559901738794406</c:v>
                </c:pt>
                <c:pt idx="1147">
                  <c:v>0.95565204611173504</c:v>
                </c:pt>
                <c:pt idx="1148">
                  <c:v>0.95570493764302533</c:v>
                </c:pt>
                <c:pt idx="1149">
                  <c:v>0.95575785296768734</c:v>
                </c:pt>
                <c:pt idx="1150">
                  <c:v>0.95581062863048505</c:v>
                </c:pt>
                <c:pt idx="1151">
                  <c:v>0.95586334434789466</c:v>
                </c:pt>
                <c:pt idx="1152">
                  <c:v>0.95591607970929726</c:v>
                </c:pt>
                <c:pt idx="1153">
                  <c:v>0.95596867180667167</c:v>
                </c:pt>
                <c:pt idx="1154">
                  <c:v>0.95602120022474968</c:v>
                </c:pt>
                <c:pt idx="1155">
                  <c:v>0.95607374418584823</c:v>
                </c:pt>
                <c:pt idx="1156">
                  <c:v>0.95612614077865088</c:v>
                </c:pt>
                <c:pt idx="1157">
                  <c:v>0.95617854961008575</c:v>
                </c:pt>
                <c:pt idx="1158">
                  <c:v>0.95623080810715511</c:v>
                </c:pt>
                <c:pt idx="1159">
                  <c:v>0.9562829953738009</c:v>
                </c:pt>
                <c:pt idx="1160">
                  <c:v>0.95689483510970386</c:v>
                </c:pt>
                <c:pt idx="1161">
                  <c:v>0.95781377599930828</c:v>
                </c:pt>
                <c:pt idx="1162">
                  <c:v>0.95872573696531593</c:v>
                </c:pt>
                <c:pt idx="1163">
                  <c:v>0.95962905685033861</c:v>
                </c:pt>
                <c:pt idx="1164">
                  <c:v>0.96052295661162179</c:v>
                </c:pt>
                <c:pt idx="1165">
                  <c:v>0.96140729245460754</c:v>
                </c:pt>
                <c:pt idx="1166">
                  <c:v>0.96228197791062264</c:v>
                </c:pt>
                <c:pt idx="1167">
                  <c:v>0.96314697440986974</c:v>
                </c:pt>
                <c:pt idx="1168">
                  <c:v>0.96400225985302845</c:v>
                </c:pt>
                <c:pt idx="1169">
                  <c:v>0.96484781754962401</c:v>
                </c:pt>
                <c:pt idx="1170">
                  <c:v>0.96568363231187138</c:v>
                </c:pt>
                <c:pt idx="1171">
                  <c:v>0.96650968907282264</c:v>
                </c:pt>
                <c:pt idx="1172">
                  <c:v>0.96732597238314055</c:v>
                </c:pt>
                <c:pt idx="1173">
                  <c:v>0.96813254735333887</c:v>
                </c:pt>
                <c:pt idx="1174">
                  <c:v>0.96892923454276536</c:v>
                </c:pt>
                <c:pt idx="1175">
                  <c:v>0.96971609786155155</c:v>
                </c:pt>
                <c:pt idx="1176">
                  <c:v>0.97049311942251149</c:v>
                </c:pt>
                <c:pt idx="1177">
                  <c:v>0.97126028051016644</c:v>
                </c:pt>
                <c:pt idx="1178">
                  <c:v>0.97201756165158648</c:v>
                </c:pt>
                <c:pt idx="1179">
                  <c:v>0.97276494265596503</c:v>
                </c:pt>
                <c:pt idx="1180">
                  <c:v>0.97350240258960019</c:v>
                </c:pt>
                <c:pt idx="1181">
                  <c:v>0.97422991972289197</c:v>
                </c:pt>
                <c:pt idx="1182">
                  <c:v>0.97494747154978978</c:v>
                </c:pt>
                <c:pt idx="1183">
                  <c:v>0.97565511647962411</c:v>
                </c:pt>
                <c:pt idx="1184">
                  <c:v>0.9763526662690859</c:v>
                </c:pt>
                <c:pt idx="1185">
                  <c:v>0.97704017774896823</c:v>
                </c:pt>
                <c:pt idx="1186">
                  <c:v>0.97771762511803662</c:v>
                </c:pt>
                <c:pt idx="1187">
                  <c:v>0.97838498147452191</c:v>
                </c:pt>
                <c:pt idx="1188">
                  <c:v>0.97904221890767229</c:v>
                </c:pt>
                <c:pt idx="1189">
                  <c:v>0.97968930848044189</c:v>
                </c:pt>
                <c:pt idx="1190">
                  <c:v>0.98032622018654403</c:v>
                </c:pt>
                <c:pt idx="1191">
                  <c:v>0.98095292288116076</c:v>
                </c:pt>
                <c:pt idx="1192">
                  <c:v>0.98156938424991425</c:v>
                </c:pt>
                <c:pt idx="1193">
                  <c:v>0.98217565303328569</c:v>
                </c:pt>
                <c:pt idx="1194">
                  <c:v>0.98277152929594369</c:v>
                </c:pt>
                <c:pt idx="1195">
                  <c:v>0.98335705946127072</c:v>
                </c:pt>
                <c:pt idx="1196">
                  <c:v>0.98393220635778156</c:v>
                </c:pt>
                <c:pt idx="1197">
                  <c:v>0.98449693131907301</c:v>
                </c:pt>
                <c:pt idx="1198">
                  <c:v>0.98505119431111332</c:v>
                </c:pt>
                <c:pt idx="1199">
                  <c:v>0.98559495395491759</c:v>
                </c:pt>
                <c:pt idx="1200">
                  <c:v>0.98612816756572341</c:v>
                </c:pt>
                <c:pt idx="1201">
                  <c:v>0.9866507911732787</c:v>
                </c:pt>
                <c:pt idx="1202">
                  <c:v>0.98716277957785492</c:v>
                </c:pt>
                <c:pt idx="1203">
                  <c:v>0.98768012531985994</c:v>
                </c:pt>
                <c:pt idx="1204">
                  <c:v>0.98806489901650563</c:v>
                </c:pt>
                <c:pt idx="1205">
                  <c:v>0.98843982490281557</c:v>
                </c:pt>
                <c:pt idx="1206">
                  <c:v>0.98880551272690931</c:v>
                </c:pt>
                <c:pt idx="1207">
                  <c:v>0.98916219014201978</c:v>
                </c:pt>
                <c:pt idx="1208">
                  <c:v>0.98950995084135096</c:v>
                </c:pt>
                <c:pt idx="1209">
                  <c:v>0.98984884304302356</c:v>
                </c:pt>
                <c:pt idx="1210">
                  <c:v>0.99017890103941308</c:v>
                </c:pt>
                <c:pt idx="1211">
                  <c:v>0.99050015624757115</c:v>
                </c:pt>
                <c:pt idx="1212">
                  <c:v>0.99070021089626314</c:v>
                </c:pt>
                <c:pt idx="1213">
                  <c:v>0.99067360084304046</c:v>
                </c:pt>
                <c:pt idx="1214">
                  <c:v>0.99064309427532649</c:v>
                </c:pt>
                <c:pt idx="1215">
                  <c:v>0.99061033397278542</c:v>
                </c:pt>
                <c:pt idx="1216">
                  <c:v>0.99057593098293417</c:v>
                </c:pt>
                <c:pt idx="1217">
                  <c:v>0.99054013295176035</c:v>
                </c:pt>
                <c:pt idx="1218">
                  <c:v>0.99050305996797749</c:v>
                </c:pt>
                <c:pt idx="1219">
                  <c:v>0.99046478770920499</c:v>
                </c:pt>
                <c:pt idx="1220">
                  <c:v>0.99042537411560017</c:v>
                </c:pt>
                <c:pt idx="1221">
                  <c:v>0.99038487073566861</c:v>
                </c:pt>
                <c:pt idx="1222">
                  <c:v>0.99034332575561268</c:v>
                </c:pt>
                <c:pt idx="1223">
                  <c:v>0.99030078520682274</c:v>
                </c:pt>
                <c:pt idx="1224">
                  <c:v>0.99025729344048541</c:v>
                </c:pt>
                <c:pt idx="1225">
                  <c:v>0.99021289340431584</c:v>
                </c:pt>
                <c:pt idx="1226">
                  <c:v>0.99016762604743624</c:v>
                </c:pt>
                <c:pt idx="1227">
                  <c:v>0.99012153292946659</c:v>
                </c:pt>
                <c:pt idx="1228">
                  <c:v>0.99007465238842352</c:v>
                </c:pt>
                <c:pt idx="1229">
                  <c:v>0.99002702215569971</c:v>
                </c:pt>
                <c:pt idx="1230">
                  <c:v>0.98997867875544787</c:v>
                </c:pt>
                <c:pt idx="1231">
                  <c:v>0.98992965749758666</c:v>
                </c:pt>
                <c:pt idx="1232">
                  <c:v>0.98987999256778991</c:v>
                </c:pt>
                <c:pt idx="1233">
                  <c:v>0.9898297171503283</c:v>
                </c:pt>
                <c:pt idx="1234">
                  <c:v>0.98977886272522153</c:v>
                </c:pt>
                <c:pt idx="1235">
                  <c:v>0.98972746160920322</c:v>
                </c:pt>
                <c:pt idx="1236">
                  <c:v>0.9896755432306954</c:v>
                </c:pt>
                <c:pt idx="1237">
                  <c:v>0.98962313673215485</c:v>
                </c:pt>
                <c:pt idx="1238">
                  <c:v>0.98957027039976753</c:v>
                </c:pt>
                <c:pt idx="1239">
                  <c:v>0.98993936916735814</c:v>
                </c:pt>
                <c:pt idx="1240">
                  <c:v>0.99032890206645097</c:v>
                </c:pt>
                <c:pt idx="1241">
                  <c:v>0.99071100016825142</c:v>
                </c:pt>
                <c:pt idx="1242">
                  <c:v>0.99108473514838602</c:v>
                </c:pt>
                <c:pt idx="1243">
                  <c:v>0.99144977494423181</c:v>
                </c:pt>
                <c:pt idx="1244">
                  <c:v>0.99180599840524175</c:v>
                </c:pt>
                <c:pt idx="1245">
                  <c:v>0.99215335962258178</c:v>
                </c:pt>
                <c:pt idx="1246">
                  <c:v>0.99249184006489066</c:v>
                </c:pt>
                <c:pt idx="1247">
                  <c:v>0.9928214317982752</c:v>
                </c:pt>
                <c:pt idx="1248">
                  <c:v>0.99314213174125199</c:v>
                </c:pt>
                <c:pt idx="1249">
                  <c:v>0.99345393987770292</c:v>
                </c:pt>
                <c:pt idx="1250">
                  <c:v>0.99375685892474952</c:v>
                </c:pt>
                <c:pt idx="1251">
                  <c:v>0.99405089455260376</c:v>
                </c:pt>
                <c:pt idx="1252">
                  <c:v>0.99433605584646489</c:v>
                </c:pt>
                <c:pt idx="1253">
                  <c:v>0.99461235587821684</c:v>
                </c:pt>
                <c:pt idx="1254">
                  <c:v>0.9948798123332474</c:v>
                </c:pt>
                <c:pt idx="1255">
                  <c:v>0.99513844818240971</c:v>
                </c:pt>
                <c:pt idx="1256">
                  <c:v>0.9953882923966908</c:v>
                </c:pt>
                <c:pt idx="1257">
                  <c:v>0.99562938069244722</c:v>
                </c:pt>
                <c:pt idx="1258">
                  <c:v>0.99586175629468321</c:v>
                </c:pt>
                <c:pt idx="1259">
                  <c:v>0.99608547071420539</c:v>
                </c:pt>
                <c:pt idx="1260">
                  <c:v>0.99630058451527259</c:v>
                </c:pt>
                <c:pt idx="1261">
                  <c:v>0.99650716807502759</c:v>
                </c:pt>
                <c:pt idx="1262">
                  <c:v>0.99670530230558663</c:v>
                </c:pt>
                <c:pt idx="1263">
                  <c:v>0.99689507931728982</c:v>
                </c:pt>
                <c:pt idx="1264">
                  <c:v>0.99707660301634204</c:v>
                </c:pt>
                <c:pt idx="1265">
                  <c:v>0.99724998960288469</c:v>
                </c:pt>
                <c:pt idx="1266">
                  <c:v>0.99741536795228092</c:v>
                </c:pt>
                <c:pt idx="1267">
                  <c:v>0.99757287985831766</c:v>
                </c:pt>
                <c:pt idx="1268">
                  <c:v>0.99772268012091658</c:v>
                </c:pt>
                <c:pt idx="1269">
                  <c:v>0.99786493645748187</c:v>
                </c:pt>
                <c:pt idx="1270">
                  <c:v>0.99799982923078845</c:v>
                </c:pt>
                <c:pt idx="1271">
                  <c:v>0.9981275509794344</c:v>
                </c:pt>
                <c:pt idx="1272">
                  <c:v>0.99824830575649959</c:v>
                </c:pt>
                <c:pt idx="1273">
                  <c:v>0.9983623082801989</c:v>
                </c:pt>
                <c:pt idx="1274">
                  <c:v>0.99846978290058042</c:v>
                </c:pt>
                <c:pt idx="1275">
                  <c:v>0.99857096240687904</c:v>
                </c:pt>
                <c:pt idx="1276">
                  <c:v>0.99866608669852686</c:v>
                </c:pt>
                <c:pt idx="1277">
                  <c:v>0.99875540134525742</c:v>
                </c:pt>
                <c:pt idx="1278">
                  <c:v>0.9988391560682649</c:v>
                </c:pt>
                <c:pt idx="1279">
                  <c:v>0.99891760318268275</c:v>
                </c:pt>
                <c:pt idx="1280">
                  <c:v>0.99899099603044361</c:v>
                </c:pt>
                <c:pt idx="1281">
                  <c:v>0.99905958744232426</c:v>
                </c:pt>
                <c:pt idx="1282">
                  <c:v>0.99912362954317147</c:v>
                </c:pt>
                <c:pt idx="1283">
                  <c:v>0.99918336718237644</c:v>
                </c:pt>
                <c:pt idx="1284">
                  <c:v>0.999239044468195</c:v>
                </c:pt>
                <c:pt idx="1285">
                  <c:v>0.99929089840893448</c:v>
                </c:pt>
                <c:pt idx="1286">
                  <c:v>0.99933915919558047</c:v>
                </c:pt>
                <c:pt idx="1287">
                  <c:v>0.99938404935747993</c:v>
                </c:pt>
                <c:pt idx="1288">
                  <c:v>0.99942578307002361</c:v>
                </c:pt>
                <c:pt idx="1289">
                  <c:v>0.99946456561153707</c:v>
                </c:pt>
                <c:pt idx="1290">
                  <c:v>0.99950059296540184</c:v>
                </c:pt>
                <c:pt idx="1291">
                  <c:v>0.99953405156116426</c:v>
                </c:pt>
                <c:pt idx="1292">
                  <c:v>0.99956511814105209</c:v>
                </c:pt>
                <c:pt idx="1293">
                  <c:v>0.9995939597384158</c:v>
                </c:pt>
                <c:pt idx="1294">
                  <c:v>0.99962073375448279</c:v>
                </c:pt>
                <c:pt idx="1295">
                  <c:v>0.99964558812017912</c:v>
                </c:pt>
                <c:pt idx="1296">
                  <c:v>0.9996686615296676</c:v>
                </c:pt>
                <c:pt idx="1297">
                  <c:v>0.99969008373113699</c:v>
                </c:pt>
                <c:pt idx="1298">
                  <c:v>0.99970997586280796</c:v>
                </c:pt>
                <c:pt idx="1299">
                  <c:v>0.99972845082236739</c:v>
                </c:pt>
                <c:pt idx="1300">
                  <c:v>0.99974561365905912</c:v>
                </c:pt>
                <c:pt idx="1301">
                  <c:v>0.99976156198006572</c:v>
                </c:pt>
                <c:pt idx="1302">
                  <c:v>0.99977638636293653</c:v>
                </c:pt>
                <c:pt idx="1303">
                  <c:v>0.99979017076788645</c:v>
                </c:pt>
                <c:pt idx="1304">
                  <c:v>0.9998029929454203</c:v>
                </c:pt>
                <c:pt idx="1305">
                  <c:v>0.99981492483530043</c:v>
                </c:pt>
                <c:pt idx="1306">
                  <c:v>0.99982603295275907</c:v>
                </c:pt>
                <c:pt idx="1307">
                  <c:v>0.99983637875997766</c:v>
                </c:pt>
                <c:pt idx="1308">
                  <c:v>0.99984601902170844</c:v>
                </c:pt>
                <c:pt idx="1309">
                  <c:v>0.99985500614366452</c:v>
                </c:pt>
                <c:pt idx="1310">
                  <c:v>0.999863388492784</c:v>
                </c:pt>
                <c:pt idx="1311">
                  <c:v>0.99987121069923846</c:v>
                </c:pt>
                <c:pt idx="1312">
                  <c:v>0.99987851393951033</c:v>
                </c:pt>
                <c:pt idx="1313">
                  <c:v>0.99988533620095765</c:v>
                </c:pt>
                <c:pt idx="1314">
                  <c:v>0.99989171252809217</c:v>
                </c:pt>
                <c:pt idx="1315">
                  <c:v>0.99989767525180206</c:v>
                </c:pt>
                <c:pt idx="1316">
                  <c:v>0.9999032542021129</c:v>
                </c:pt>
                <c:pt idx="1317">
                  <c:v>0.99990847690502294</c:v>
                </c:pt>
                <c:pt idx="1318">
                  <c:v>0.99991336876460724</c:v>
                </c:pt>
                <c:pt idx="1319">
                  <c:v>0.99991795323166954</c:v>
                </c:pt>
                <c:pt idx="1320">
                  <c:v>0.99992225195960249</c:v>
                </c:pt>
                <c:pt idx="1321">
                  <c:v>0.99992628494796298</c:v>
                </c:pt>
                <c:pt idx="1322">
                  <c:v>0.99993007067497841</c:v>
                </c:pt>
                <c:pt idx="1323">
                  <c:v>0.9999336262194175</c:v>
                </c:pt>
                <c:pt idx="1324">
                  <c:v>0.99993696737252002</c:v>
                </c:pt>
                <c:pt idx="1325">
                  <c:v>0.9999401087407076</c:v>
                </c:pt>
                <c:pt idx="1326">
                  <c:v>0.999943063839974</c:v>
                </c:pt>
                <c:pt idx="1327">
                  <c:v>0.99994584518253871</c:v>
                </c:pt>
                <c:pt idx="1328">
                  <c:v>0.99994846435629869</c:v>
                </c:pt>
                <c:pt idx="1329">
                  <c:v>0.9999509320977763</c:v>
                </c:pt>
                <c:pt idx="1330">
                  <c:v>0.9999532583590518</c:v>
                </c:pt>
                <c:pt idx="1331">
                  <c:v>0.99995545236926142</c:v>
                </c:pt>
                <c:pt idx="1332">
                  <c:v>0.99995752271144678</c:v>
                </c:pt>
                <c:pt idx="1333">
                  <c:v>0.99995947736050883</c:v>
                </c:pt>
                <c:pt idx="1334">
                  <c:v>0.99996132369747204</c:v>
                </c:pt>
                <c:pt idx="1335">
                  <c:v>0.9999630685723182</c:v>
                </c:pt>
                <c:pt idx="1336">
                  <c:v>0.99996474151765746</c:v>
                </c:pt>
                <c:pt idx="1337">
                  <c:v>0.99996632469975422</c:v>
                </c:pt>
                <c:pt idx="1338">
                  <c:v>0.99996782338405521</c:v>
                </c:pt>
                <c:pt idx="1339">
                  <c:v>0.99996920522134181</c:v>
                </c:pt>
                <c:pt idx="1340">
                  <c:v>0.99997050643471941</c:v>
                </c:pt>
                <c:pt idx="1341">
                  <c:v>0.99997176891457507</c:v>
                </c:pt>
                <c:pt idx="1342">
                  <c:v>0.99997297616773595</c:v>
                </c:pt>
                <c:pt idx="1343">
                  <c:v>0.99997412497492677</c:v>
                </c:pt>
                <c:pt idx="1344">
                  <c:v>0.99997521653919696</c:v>
                </c:pt>
                <c:pt idx="1345">
                  <c:v>0.99997625343815666</c:v>
                </c:pt>
                <c:pt idx="1346">
                  <c:v>0.99997723858241783</c:v>
                </c:pt>
                <c:pt idx="1347">
                  <c:v>0.99997817486616125</c:v>
                </c:pt>
                <c:pt idx="1348">
                  <c:v>0.99997906505592737</c:v>
                </c:pt>
                <c:pt idx="1349">
                  <c:v>0.99997991176090151</c:v>
                </c:pt>
                <c:pt idx="1350">
                  <c:v>0.99998068883171376</c:v>
                </c:pt>
                <c:pt idx="1351">
                  <c:v>0.9999814225723217</c:v>
                </c:pt>
                <c:pt idx="1352">
                  <c:v>0.99998214351186443</c:v>
                </c:pt>
                <c:pt idx="1353">
                  <c:v>0.99998283800975296</c:v>
                </c:pt>
                <c:pt idx="1354">
                  <c:v>0.99998350254694346</c:v>
                </c:pt>
                <c:pt idx="1355">
                  <c:v>0.99998413703483402</c:v>
                </c:pt>
                <c:pt idx="1356">
                  <c:v>0.99998474250147074</c:v>
                </c:pt>
                <c:pt idx="1357">
                  <c:v>0.99998532029631737</c:v>
                </c:pt>
                <c:pt idx="1358">
                  <c:v>0.99998587181988219</c:v>
                </c:pt>
                <c:pt idx="1359">
                  <c:v>0.9999863984343581</c:v>
                </c:pt>
                <c:pt idx="1360">
                  <c:v>0.99998690143649693</c:v>
                </c:pt>
                <c:pt idx="1361">
                  <c:v>0.99998738205171012</c:v>
                </c:pt>
                <c:pt idx="1362">
                  <c:v>0.99998781663483716</c:v>
                </c:pt>
                <c:pt idx="1363">
                  <c:v>0.99998824228966599</c:v>
                </c:pt>
                <c:pt idx="1364">
                  <c:v>0.99998865879440924</c:v>
                </c:pt>
                <c:pt idx="1365">
                  <c:v>0.99998906054864001</c:v>
                </c:pt>
                <c:pt idx="1366">
                  <c:v>0.99998944619371266</c:v>
                </c:pt>
                <c:pt idx="1367">
                  <c:v>0.99998981580666046</c:v>
                </c:pt>
                <c:pt idx="1368">
                  <c:v>0.99999016993012724</c:v>
                </c:pt>
                <c:pt idx="1369">
                  <c:v>0.99999050923881738</c:v>
                </c:pt>
                <c:pt idx="1370">
                  <c:v>0.99999083442600856</c:v>
                </c:pt>
                <c:pt idx="1371">
                  <c:v>0.99999114616600493</c:v>
                </c:pt>
                <c:pt idx="1372">
                  <c:v>0.99999144510272353</c:v>
                </c:pt>
                <c:pt idx="1373">
                  <c:v>0.99999172888148902</c:v>
                </c:pt>
                <c:pt idx="1374">
                  <c:v>0.99999198764983488</c:v>
                </c:pt>
                <c:pt idx="1375">
                  <c:v>0.99999224665885755</c:v>
                </c:pt>
                <c:pt idx="1376">
                  <c:v>0.99999249901207843</c:v>
                </c:pt>
                <c:pt idx="1377">
                  <c:v>0.99999274263207838</c:v>
                </c:pt>
                <c:pt idx="1378">
                  <c:v>0.99999297709622259</c:v>
                </c:pt>
                <c:pt idx="1379">
                  <c:v>0.99999320253894264</c:v>
                </c:pt>
                <c:pt idx="1380">
                  <c:v>0.99999341927272489</c:v>
                </c:pt>
                <c:pt idx="1381">
                  <c:v>0.99999362765818522</c:v>
                </c:pt>
                <c:pt idx="1382">
                  <c:v>0.9999938280595011</c:v>
                </c:pt>
                <c:pt idx="1383">
                  <c:v>0.99999402082983002</c:v>
                </c:pt>
                <c:pt idx="1384">
                  <c:v>0.99999420630697222</c:v>
                </c:pt>
                <c:pt idx="1385">
                  <c:v>0.99999437413730752</c:v>
                </c:pt>
                <c:pt idx="1386">
                  <c:v>0.99999454115490849</c:v>
                </c:pt>
                <c:pt idx="1387">
                  <c:v>0.9999947053155005</c:v>
                </c:pt>
                <c:pt idx="1388">
                  <c:v>0.99999486458175235</c:v>
                </c:pt>
                <c:pt idx="1389">
                  <c:v>0.99999501841534422</c:v>
                </c:pt>
                <c:pt idx="1390">
                  <c:v>0.99999516678944922</c:v>
                </c:pt>
                <c:pt idx="1391">
                  <c:v>0.9999953098465385</c:v>
                </c:pt>
                <c:pt idx="1392">
                  <c:v>0.9999954477803219</c:v>
                </c:pt>
                <c:pt idx="1393">
                  <c:v>0.99999558079529671</c:v>
                </c:pt>
                <c:pt idx="1394">
                  <c:v>0.99999570909312663</c:v>
                </c:pt>
                <c:pt idx="1395">
                  <c:v>0.99999583286827476</c:v>
                </c:pt>
                <c:pt idx="1396">
                  <c:v>0.9999959522872407</c:v>
                </c:pt>
                <c:pt idx="1397">
                  <c:v>0.99999606010418907</c:v>
                </c:pt>
                <c:pt idx="1398">
                  <c:v>0.9999961690203063</c:v>
                </c:pt>
                <c:pt idx="1399">
                  <c:v>0.99999627586471584</c:v>
                </c:pt>
                <c:pt idx="1400">
                  <c:v>0.99999637963656052</c:v>
                </c:pt>
                <c:pt idx="1401">
                  <c:v>0.99999648008306108</c:v>
                </c:pt>
                <c:pt idx="1402">
                  <c:v>0.99999657720635204</c:v>
                </c:pt>
                <c:pt idx="1403">
                  <c:v>0.99999667109280466</c:v>
                </c:pt>
                <c:pt idx="1404">
                  <c:v>0.99999676185411013</c:v>
                </c:pt>
                <c:pt idx="1405">
                  <c:v>0.99999684960706559</c:v>
                </c:pt>
                <c:pt idx="1406">
                  <c:v>0.99999693446675575</c:v>
                </c:pt>
                <c:pt idx="1407">
                  <c:v>0.99999701353850046</c:v>
                </c:pt>
                <c:pt idx="1408">
                  <c:v>0.99999708941271803</c:v>
                </c:pt>
                <c:pt idx="1409">
                  <c:v>0.99999716516745463</c:v>
                </c:pt>
                <c:pt idx="1410">
                  <c:v>0.99999723929321571</c:v>
                </c:pt>
                <c:pt idx="1411">
                  <c:v>0.99999731132549052</c:v>
                </c:pt>
                <c:pt idx="1412">
                  <c:v>0.99999738116059711</c:v>
                </c:pt>
                <c:pt idx="1413">
                  <c:v>0.99999744881748254</c:v>
                </c:pt>
                <c:pt idx="1414">
                  <c:v>0.99999751435522366</c:v>
                </c:pt>
                <c:pt idx="1415">
                  <c:v>0.99999757784456589</c:v>
                </c:pt>
                <c:pt idx="1416">
                  <c:v>0.99999763935817632</c:v>
                </c:pt>
                <c:pt idx="1417">
                  <c:v>0.99999769896736934</c:v>
                </c:pt>
                <c:pt idx="1418">
                  <c:v>0.99999775674106473</c:v>
                </c:pt>
                <c:pt idx="1419">
                  <c:v>0.99999781108684749</c:v>
                </c:pt>
                <c:pt idx="1420">
                  <c:v>0.99999786264284496</c:v>
                </c:pt>
                <c:pt idx="1421">
                  <c:v>0.99999791444233244</c:v>
                </c:pt>
                <c:pt idx="1422">
                  <c:v>0.99999796530845497</c:v>
                </c:pt>
                <c:pt idx="1423">
                  <c:v>0.99999801486785211</c:v>
                </c:pt>
                <c:pt idx="1424">
                  <c:v>0.99999806302556726</c:v>
                </c:pt>
                <c:pt idx="1425">
                  <c:v>0.99999810978183989</c:v>
                </c:pt>
                <c:pt idx="1426">
                  <c:v>0.99999815516856727</c:v>
                </c:pt>
                <c:pt idx="1427">
                  <c:v>0.99999819922734634</c:v>
                </c:pt>
                <c:pt idx="1428">
                  <c:v>0.99999824200192522</c:v>
                </c:pt>
                <c:pt idx="1429">
                  <c:v>0.99999828353564357</c:v>
                </c:pt>
                <c:pt idx="1430">
                  <c:v>0.99999832387059584</c:v>
                </c:pt>
                <c:pt idx="1431">
                  <c:v>0.99999836259942609</c:v>
                </c:pt>
                <c:pt idx="1432">
                  <c:v>0.99999839827388592</c:v>
                </c:pt>
                <c:pt idx="1433">
                  <c:v>0.99999843448589576</c:v>
                </c:pt>
                <c:pt idx="1434">
                  <c:v>0.99999847021372457</c:v>
                </c:pt>
                <c:pt idx="1435">
                  <c:v>0.99999850512378408</c:v>
                </c:pt>
                <c:pt idx="1436">
                  <c:v>0.99999853912175107</c:v>
                </c:pt>
                <c:pt idx="1437">
                  <c:v>0.99999857219557386</c:v>
                </c:pt>
                <c:pt idx="1438">
                  <c:v>0.99999860436094568</c:v>
                </c:pt>
                <c:pt idx="1439">
                  <c:v>0.99999863564242952</c:v>
                </c:pt>
                <c:pt idx="1440">
                  <c:v>0.99999866606694932</c:v>
                </c:pt>
                <c:pt idx="1441">
                  <c:v>0.99999869566156452</c:v>
                </c:pt>
                <c:pt idx="1442">
                  <c:v>0.99999872445272564</c:v>
                </c:pt>
                <c:pt idx="1443">
                  <c:v>0.99999875246228787</c:v>
                </c:pt>
                <c:pt idx="1444">
                  <c:v>0.9999987779648053</c:v>
                </c:pt>
                <c:pt idx="1445">
                  <c:v>0.99999880392415297</c:v>
                </c:pt>
                <c:pt idx="1446">
                  <c:v>0.99999882958779596</c:v>
                </c:pt>
                <c:pt idx="1447">
                  <c:v>0.99999885470869299</c:v>
                </c:pt>
                <c:pt idx="1448">
                  <c:v>0.99999887921483277</c:v>
                </c:pt>
                <c:pt idx="1449">
                  <c:v>0.99999890309444472</c:v>
                </c:pt>
                <c:pt idx="1450">
                  <c:v>0.9999989263561867</c:v>
                </c:pt>
                <c:pt idx="1451">
                  <c:v>0.99999894901535291</c:v>
                </c:pt>
                <c:pt idx="1452">
                  <c:v>0.99999897108910774</c:v>
                </c:pt>
                <c:pt idx="1453">
                  <c:v>0.99999899259484937</c:v>
                </c:pt>
                <c:pt idx="1454">
                  <c:v>0.9999990135486102</c:v>
                </c:pt>
                <c:pt idx="1455">
                  <c:v>0.99999903396859524</c:v>
                </c:pt>
                <c:pt idx="1456">
                  <c:v>0.99999905387061949</c:v>
                </c:pt>
                <c:pt idx="1457">
                  <c:v>0.99999907326995352</c:v>
                </c:pt>
                <c:pt idx="1458">
                  <c:v>0.99999909218148975</c:v>
                </c:pt>
                <c:pt idx="1459">
                  <c:v>0.99999911061965996</c:v>
                </c:pt>
                <c:pt idx="1460">
                  <c:v>0.99999912859842099</c:v>
                </c:pt>
                <c:pt idx="1461">
                  <c:v>0.99999914613070739</c:v>
                </c:pt>
                <c:pt idx="1462">
                  <c:v>0.99999916213599727</c:v>
                </c:pt>
                <c:pt idx="1463">
                  <c:v>0.99999917845758257</c:v>
                </c:pt>
                <c:pt idx="1464">
                  <c:v>0.99999919462617282</c:v>
                </c:pt>
                <c:pt idx="1465">
                  <c:v>0.99999921048645823</c:v>
                </c:pt>
                <c:pt idx="1466">
                  <c:v>0.99999922599185886</c:v>
                </c:pt>
                <c:pt idx="1467">
                  <c:v>0.99999924113328598</c:v>
                </c:pt>
                <c:pt idx="1468">
                  <c:v>0.9999992559144284</c:v>
                </c:pt>
                <c:pt idx="1469">
                  <c:v>0.99999927034318459</c:v>
                </c:pt>
                <c:pt idx="1470">
                  <c:v>0.99999928441781394</c:v>
                </c:pt>
                <c:pt idx="1471">
                  <c:v>0.99999929730538284</c:v>
                </c:pt>
                <c:pt idx="1472">
                  <c:v>0.99999931044907597</c:v>
                </c:pt>
                <c:pt idx="1473">
                  <c:v>0.99999932347891241</c:v>
                </c:pt>
                <c:pt idx="1474">
                  <c:v>0.99999933627152437</c:v>
                </c:pt>
                <c:pt idx="1475">
                  <c:v>0.9999993487895058</c:v>
                </c:pt>
                <c:pt idx="1476">
                  <c:v>0.99999936102515929</c:v>
                </c:pt>
                <c:pt idx="1477">
                  <c:v>0.99999937298093144</c:v>
                </c:pt>
                <c:pt idx="1478">
                  <c:v>0.99999938466262617</c:v>
                </c:pt>
                <c:pt idx="1479">
                  <c:v>0.99999939607705624</c:v>
                </c:pt>
                <c:pt idx="1480">
                  <c:v>0.99999940723123382</c:v>
                </c:pt>
                <c:pt idx="1481">
                  <c:v>0.99999941813209536</c:v>
                </c:pt>
                <c:pt idx="1482">
                  <c:v>0.99999942878223458</c:v>
                </c:pt>
                <c:pt idx="1483">
                  <c:v>0.99999943850156059</c:v>
                </c:pt>
                <c:pt idx="1484">
                  <c:v>0.99999944845361155</c:v>
                </c:pt>
                <c:pt idx="1485">
                  <c:v>0.99999945834012305</c:v>
                </c:pt>
                <c:pt idx="1486">
                  <c:v>0.99999946806115803</c:v>
                </c:pt>
                <c:pt idx="1487">
                  <c:v>0.99999947758574814</c:v>
                </c:pt>
                <c:pt idx="1488">
                  <c:v>0.99999948690677554</c:v>
                </c:pt>
                <c:pt idx="1489">
                  <c:v>0.99999949602529326</c:v>
                </c:pt>
                <c:pt idx="1490">
                  <c:v>0.99999950494508538</c:v>
                </c:pt>
                <c:pt idx="1491">
                  <c:v>0.99999951367078188</c:v>
                </c:pt>
                <c:pt idx="1492">
                  <c:v>0.99999952220720711</c:v>
                </c:pt>
                <c:pt idx="1493">
                  <c:v>0.99999953055915802</c:v>
                </c:pt>
                <c:pt idx="1494">
                  <c:v>0.99999953831877164</c:v>
                </c:pt>
                <c:pt idx="1495">
                  <c:v>0.99999954602508356</c:v>
                </c:pt>
                <c:pt idx="1496">
                  <c:v>0.99999955376024319</c:v>
                </c:pt>
                <c:pt idx="1497">
                  <c:v>0.9999995613981395</c:v>
                </c:pt>
                <c:pt idx="1498">
                  <c:v>0.99999956889757879</c:v>
                </c:pt>
                <c:pt idx="1499">
                  <c:v>0.99999957624687474</c:v>
                </c:pt>
                <c:pt idx="1500">
                  <c:v>0.99999958344451656</c:v>
                </c:pt>
                <c:pt idx="1501">
                  <c:v>0.99999959049245257</c:v>
                </c:pt>
                <c:pt idx="1502">
                  <c:v>0.99999959739376088</c:v>
                </c:pt>
                <c:pt idx="1503">
                  <c:v>0.99999960415184308</c:v>
                </c:pt>
                <c:pt idx="1504">
                  <c:v>0.9999996107701471</c:v>
                </c:pt>
                <c:pt idx="1505">
                  <c:v>0.99999961725207276</c:v>
                </c:pt>
                <c:pt idx="1506">
                  <c:v>0.99999962332969916</c:v>
                </c:pt>
                <c:pt idx="1507">
                  <c:v>0.99999962930324438</c:v>
                </c:pt>
                <c:pt idx="1508">
                  <c:v>0.9999996353173739</c:v>
                </c:pt>
                <c:pt idx="1509">
                  <c:v>0.99999964126588303</c:v>
                </c:pt>
                <c:pt idx="1510">
                  <c:v>0.99999964711374223</c:v>
                </c:pt>
                <c:pt idx="1511">
                  <c:v>0.99999965285064663</c:v>
                </c:pt>
                <c:pt idx="1512">
                  <c:v>0.99999965847483152</c:v>
                </c:pt>
                <c:pt idx="1513">
                  <c:v>0.99999966398744877</c:v>
                </c:pt>
                <c:pt idx="1514">
                  <c:v>0.99999966939061502</c:v>
                </c:pt>
                <c:pt idx="1515">
                  <c:v>0.99999967468628892</c:v>
                </c:pt>
                <c:pt idx="1516">
                  <c:v>0.99999967987651117</c:v>
                </c:pt>
                <c:pt idx="1517">
                  <c:v>0.99999968496419411</c:v>
                </c:pt>
                <c:pt idx="1518">
                  <c:v>0.99999968963538077</c:v>
                </c:pt>
                <c:pt idx="1519">
                  <c:v>0.9999996944020203</c:v>
                </c:pt>
                <c:pt idx="1520">
                  <c:v>0.99999969915962827</c:v>
                </c:pt>
                <c:pt idx="1521">
                  <c:v>0.99999970385393111</c:v>
                </c:pt>
                <c:pt idx="1522">
                  <c:v>0.99999970846754205</c:v>
                </c:pt>
                <c:pt idx="1523">
                  <c:v>0.99999971299580637</c:v>
                </c:pt>
                <c:pt idx="1524">
                  <c:v>0.99999971743839622</c:v>
                </c:pt>
                <c:pt idx="1525">
                  <c:v>0.99999972179646479</c:v>
                </c:pt>
                <c:pt idx="1526">
                  <c:v>0.99999972607171428</c:v>
                </c:pt>
                <c:pt idx="1527">
                  <c:v>0.99999973026595934</c:v>
                </c:pt>
                <c:pt idx="1528">
                  <c:v>0.9999997343810304</c:v>
                </c:pt>
                <c:pt idx="1529">
                  <c:v>0.99999973830202671</c:v>
                </c:pt>
                <c:pt idx="1530">
                  <c:v>0.999999742067609</c:v>
                </c:pt>
                <c:pt idx="1531">
                  <c:v>0.99999974589153184</c:v>
                </c:pt>
                <c:pt idx="1532">
                  <c:v>0.9999997496890719</c:v>
                </c:pt>
                <c:pt idx="1533">
                  <c:v>0.99999975343172876</c:v>
                </c:pt>
                <c:pt idx="1534">
                  <c:v>0.99999975711059097</c:v>
                </c:pt>
                <c:pt idx="1535">
                  <c:v>0.99999976072353403</c:v>
                </c:pt>
                <c:pt idx="1536">
                  <c:v>0.99999976427076731</c:v>
                </c:pt>
                <c:pt idx="1537">
                  <c:v>0.99999976775328736</c:v>
                </c:pt>
                <c:pt idx="1538">
                  <c:v>0.9999997711723414</c:v>
                </c:pt>
                <c:pt idx="1539">
                  <c:v>0.99999977452924182</c:v>
                </c:pt>
                <c:pt idx="1540">
                  <c:v>0.99999977782530181</c:v>
                </c:pt>
                <c:pt idx="1541">
                  <c:v>0.99999978094334585</c:v>
                </c:pt>
                <c:pt idx="1542">
                  <c:v>0.99999978397970835</c:v>
                </c:pt>
                <c:pt idx="1543">
                  <c:v>0.9999997870547972</c:v>
                </c:pt>
                <c:pt idx="1544">
                  <c:v>0.9999997901073201</c:v>
                </c:pt>
                <c:pt idx="1545">
                  <c:v>0.99999979311668508</c:v>
                </c:pt>
                <c:pt idx="1546">
                  <c:v>0.99999979607647527</c:v>
                </c:pt>
                <c:pt idx="1547">
                  <c:v>0.99999979898518487</c:v>
                </c:pt>
                <c:pt idx="1548">
                  <c:v>0.99999980184299742</c:v>
                </c:pt>
                <c:pt idx="1549">
                  <c:v>0.99999980465066585</c:v>
                </c:pt>
                <c:pt idx="1550">
                  <c:v>0.99999980740912486</c:v>
                </c:pt>
                <c:pt idx="1551">
                  <c:v>0.99999981011935579</c:v>
                </c:pt>
                <c:pt idx="1552">
                  <c:v>0.99999981278234107</c:v>
                </c:pt>
                <c:pt idx="1553">
                  <c:v>0.99999981528469861</c:v>
                </c:pt>
                <c:pt idx="1554">
                  <c:v>0.99999981775259672</c:v>
                </c:pt>
                <c:pt idx="1555">
                  <c:v>0.99999982024611433</c:v>
                </c:pt>
                <c:pt idx="1556">
                  <c:v>0.99999982272045862</c:v>
                </c:pt>
                <c:pt idx="1557">
                  <c:v>0.99999982516059749</c:v>
                </c:pt>
                <c:pt idx="1558">
                  <c:v>0.9999998275618629</c:v>
                </c:pt>
                <c:pt idx="1559">
                  <c:v>0.99999982992317815</c:v>
                </c:pt>
                <c:pt idx="1560">
                  <c:v>0.99999983224470168</c:v>
                </c:pt>
                <c:pt idx="1561">
                  <c:v>0.99999983452700869</c:v>
                </c:pt>
                <c:pt idx="1562">
                  <c:v>0.99999983677080739</c:v>
                </c:pt>
                <c:pt idx="1563">
                  <c:v>0.99999983897683997</c:v>
                </c:pt>
                <c:pt idx="1564">
                  <c:v>0.99999984114584928</c:v>
                </c:pt>
                <c:pt idx="1565">
                  <c:v>0.9999998431796886</c:v>
                </c:pt>
                <c:pt idx="1566">
                  <c:v>0.99999984520580576</c:v>
                </c:pt>
                <c:pt idx="1567">
                  <c:v>0.99999984724520796</c:v>
                </c:pt>
                <c:pt idx="1568">
                  <c:v>0.99999984926713503</c:v>
                </c:pt>
                <c:pt idx="1569">
                  <c:v>0.99999985126132396</c:v>
                </c:pt>
                <c:pt idx="1570">
                  <c:v>0.99999985322463136</c:v>
                </c:pt>
                <c:pt idx="1571">
                  <c:v>0.99999985515637901</c:v>
                </c:pt>
                <c:pt idx="1572">
                  <c:v>0.99999985705673644</c:v>
                </c:pt>
                <c:pt idx="1573">
                  <c:v>0.99999985892615828</c:v>
                </c:pt>
                <c:pt idx="1574">
                  <c:v>0.99999986076518976</c:v>
                </c:pt>
                <c:pt idx="1575">
                  <c:v>0.99999986257439799</c:v>
                </c:pt>
                <c:pt idx="1576">
                  <c:v>0.99999986435434818</c:v>
                </c:pt>
                <c:pt idx="1577">
                  <c:v>0.99999986610560476</c:v>
                </c:pt>
                <c:pt idx="1578">
                  <c:v>0.99999986782871453</c:v>
                </c:pt>
                <c:pt idx="1579">
                  <c:v>0.99999986952421338</c:v>
                </c:pt>
                <c:pt idx="1580">
                  <c:v>0.99999987114524291</c:v>
                </c:pt>
                <c:pt idx="1581">
                  <c:v>0.99999987270674506</c:v>
                </c:pt>
                <c:pt idx="1582">
                  <c:v>0.99999987429600024</c:v>
                </c:pt>
                <c:pt idx="1583">
                  <c:v>0.99999987587839079</c:v>
                </c:pt>
                <c:pt idx="1584">
                  <c:v>0.99999987744216634</c:v>
                </c:pt>
                <c:pt idx="1585">
                  <c:v>0.99999987898354459</c:v>
                </c:pt>
                <c:pt idx="1586">
                  <c:v>0.99999988050150901</c:v>
                </c:pt>
                <c:pt idx="1587">
                  <c:v>0.99999988199599743</c:v>
                </c:pt>
                <c:pt idx="1588">
                  <c:v>0.99999988346727375</c:v>
                </c:pt>
                <c:pt idx="1589">
                  <c:v>0.99999988491570835</c:v>
                </c:pt>
                <c:pt idx="1590">
                  <c:v>0.99999988634170311</c:v>
                </c:pt>
                <c:pt idx="1591">
                  <c:v>0.99999988774566506</c:v>
                </c:pt>
                <c:pt idx="1592">
                  <c:v>0.99999988905803661</c:v>
                </c:pt>
                <c:pt idx="1593">
                  <c:v>0.99999989036938541</c:v>
                </c:pt>
                <c:pt idx="1594">
                  <c:v>0.99999989169353287</c:v>
                </c:pt>
                <c:pt idx="1595">
                  <c:v>0.99999989300891112</c:v>
                </c:pt>
                <c:pt idx="1596">
                  <c:v>0.9999998943082441</c:v>
                </c:pt>
                <c:pt idx="1597">
                  <c:v>0.99999989558923708</c:v>
                </c:pt>
                <c:pt idx="1598">
                  <c:v>0.9999998968513234</c:v>
                </c:pt>
                <c:pt idx="1599">
                  <c:v>0.99999989809453194</c:v>
                </c:pt>
                <c:pt idx="1600">
                  <c:v>0.99999989931909417</c:v>
                </c:pt>
                <c:pt idx="1601">
                  <c:v>0.99999990052530696</c:v>
                </c:pt>
                <c:pt idx="1602">
                  <c:v>0.99999990171348563</c:v>
                </c:pt>
                <c:pt idx="1603">
                  <c:v>0.99999990288394758</c:v>
                </c:pt>
                <c:pt idx="1604">
                  <c:v>0.99999990398920857</c:v>
                </c:pt>
                <c:pt idx="1605">
                  <c:v>0.99999990508147429</c:v>
                </c:pt>
                <c:pt idx="1606">
                  <c:v>0.99999990618634305</c:v>
                </c:pt>
                <c:pt idx="1607">
                  <c:v>0.99999990728493049</c:v>
                </c:pt>
                <c:pt idx="1608">
                  <c:v>0.9999999083708504</c:v>
                </c:pt>
                <c:pt idx="1609">
                  <c:v>0.99999990944206585</c:v>
                </c:pt>
                <c:pt idx="1610">
                  <c:v>0.99999991049804915</c:v>
                </c:pt>
                <c:pt idx="1611">
                  <c:v>0.99999991153879297</c:v>
                </c:pt>
                <c:pt idx="1612">
                  <c:v>0.99999991256446796</c:v>
                </c:pt>
                <c:pt idx="1613">
                  <c:v>0.9999999135753026</c:v>
                </c:pt>
                <c:pt idx="1614">
                  <c:v>0.99999991457154247</c:v>
                </c:pt>
                <c:pt idx="1615">
                  <c:v>0.99999991553437451</c:v>
                </c:pt>
                <c:pt idx="1616">
                  <c:v>0.99999991645087449</c:v>
                </c:pt>
                <c:pt idx="1617">
                  <c:v>0.99999991738769645</c:v>
                </c:pt>
                <c:pt idx="1618">
                  <c:v>0.99999991832278612</c:v>
                </c:pt>
                <c:pt idx="1619">
                  <c:v>0.9999999192486102</c:v>
                </c:pt>
                <c:pt idx="1620">
                  <c:v>0.9999999201626959</c:v>
                </c:pt>
                <c:pt idx="1621">
                  <c:v>0.99999992106432767</c:v>
                </c:pt>
                <c:pt idx="1622">
                  <c:v>0.99999992195339871</c:v>
                </c:pt>
                <c:pt idx="1623">
                  <c:v>0.99999992283001049</c:v>
                </c:pt>
                <c:pt idx="1624">
                  <c:v>0.99999992369433455</c:v>
                </c:pt>
                <c:pt idx="1625">
                  <c:v>0.99999992454656406</c:v>
                </c:pt>
                <c:pt idx="1626">
                  <c:v>0.99999992538689686</c:v>
                </c:pt>
                <c:pt idx="1627">
                  <c:v>0.99999992616570188</c:v>
                </c:pt>
                <c:pt idx="1628">
                  <c:v>0.99999992695920936</c:v>
                </c:pt>
                <c:pt idx="1629">
                  <c:v>0.99999992775744273</c:v>
                </c:pt>
                <c:pt idx="1630">
                  <c:v>0.99999992855012376</c:v>
                </c:pt>
                <c:pt idx="1631">
                  <c:v>0.99999992933379145</c:v>
                </c:pt>
                <c:pt idx="1632">
                  <c:v>0.99999993010735855</c:v>
                </c:pt>
                <c:pt idx="1633">
                  <c:v>0.99999993087056172</c:v>
                </c:pt>
                <c:pt idx="1634">
                  <c:v>0.9999999316234216</c:v>
                </c:pt>
                <c:pt idx="1635">
                  <c:v>0.99999993236605533</c:v>
                </c:pt>
                <c:pt idx="1636">
                  <c:v>0.99999993309861168</c:v>
                </c:pt>
                <c:pt idx="1637">
                  <c:v>0.99999993382124841</c:v>
                </c:pt>
                <c:pt idx="1638">
                  <c:v>0.99999993453412406</c:v>
                </c:pt>
                <c:pt idx="1639">
                  <c:v>0.99999993520872643</c:v>
                </c:pt>
                <c:pt idx="1640">
                  <c:v>0.99999993589109748</c:v>
                </c:pt>
                <c:pt idx="1641">
                  <c:v>0.99999993657196329</c:v>
                </c:pt>
                <c:pt idx="1642">
                  <c:v>0.99999993724638603</c:v>
                </c:pt>
                <c:pt idx="1643">
                  <c:v>0.99999993791274322</c:v>
                </c:pt>
                <c:pt idx="1644">
                  <c:v>0.99999993857056357</c:v>
                </c:pt>
                <c:pt idx="1645">
                  <c:v>0.99999993921977437</c:v>
                </c:pt>
                <c:pt idx="1646">
                  <c:v>0.99999993986043945</c:v>
                </c:pt>
                <c:pt idx="1647">
                  <c:v>0.99999994049266905</c:v>
                </c:pt>
                <c:pt idx="1648">
                  <c:v>0.99999994109068524</c:v>
                </c:pt>
                <c:pt idx="1649">
                  <c:v>0.99999994168781781</c:v>
                </c:pt>
                <c:pt idx="1650">
                  <c:v>0.99999994228940192</c:v>
                </c:pt>
                <c:pt idx="1651">
                  <c:v>0.99999994288740413</c:v>
                </c:pt>
                <c:pt idx="1652">
                  <c:v>0.99999994347910726</c:v>
                </c:pt>
                <c:pt idx="1653">
                  <c:v>0.99999994406364501</c:v>
                </c:pt>
                <c:pt idx="1654">
                  <c:v>0.99999994464079345</c:v>
                </c:pt>
                <c:pt idx="1655">
                  <c:v>0.99999994521055047</c:v>
                </c:pt>
                <c:pt idx="1656">
                  <c:v>0.9999999457729899</c:v>
                </c:pt>
                <c:pt idx="1657">
                  <c:v>0.99999994632821054</c:v>
                </c:pt>
                <c:pt idx="1658">
                  <c:v>0.99999994687631877</c:v>
                </c:pt>
                <c:pt idx="1659">
                  <c:v>0.99999994740682085</c:v>
                </c:pt>
                <c:pt idx="1660">
                  <c:v>0.99999994791265256</c:v>
                </c:pt>
                <c:pt idx="1661">
                  <c:v>0.99999994843054885</c:v>
                </c:pt>
                <c:pt idx="1662">
                  <c:v>0.99999994894832178</c:v>
                </c:pt>
                <c:pt idx="1663">
                  <c:v>0.99999994946178672</c:v>
                </c:pt>
                <c:pt idx="1664">
                  <c:v>0.99999994996955177</c:v>
                </c:pt>
                <c:pt idx="1665">
                  <c:v>0.99999995047119639</c:v>
                </c:pt>
                <c:pt idx="1666">
                  <c:v>0.99999995096663674</c:v>
                </c:pt>
                <c:pt idx="1667">
                  <c:v>0.99999995145590481</c:v>
                </c:pt>
                <c:pt idx="1668">
                  <c:v>0.99999995193907221</c:v>
                </c:pt>
                <c:pt idx="1669">
                  <c:v>0.99999995241622275</c:v>
                </c:pt>
                <c:pt idx="1670">
                  <c:v>0.9999999528874437</c:v>
                </c:pt>
                <c:pt idx="1671">
                  <c:v>0.99999995335281699</c:v>
                </c:pt>
                <c:pt idx="1672">
                  <c:v>0.999999953812438</c:v>
                </c:pt>
                <c:pt idx="1673">
                  <c:v>0.99999995426639166</c:v>
                </c:pt>
                <c:pt idx="1674">
                  <c:v>0.99999995471476044</c:v>
                </c:pt>
                <c:pt idx="1675">
                  <c:v>0.99999995515762641</c:v>
                </c:pt>
                <c:pt idx="1676">
                  <c:v>0.99999995559507016</c:v>
                </c:pt>
                <c:pt idx="1677">
                  <c:v>0.99999995602288017</c:v>
                </c:pt>
                <c:pt idx="1678">
                  <c:v>0.99999995642566764</c:v>
                </c:pt>
                <c:pt idx="1679">
                  <c:v>0.9999999568392034</c:v>
                </c:pt>
                <c:pt idx="1680">
                  <c:v>0.99999995725317514</c:v>
                </c:pt>
                <c:pt idx="1681">
                  <c:v>0.99999995766403615</c:v>
                </c:pt>
                <c:pt idx="1682">
                  <c:v>0.99999995807059949</c:v>
                </c:pt>
                <c:pt idx="1683">
                  <c:v>0.99999995847249867</c:v>
                </c:pt>
                <c:pt idx="1684">
                  <c:v>0.99999995886965209</c:v>
                </c:pt>
                <c:pt idx="1685">
                  <c:v>0.9999999592620763</c:v>
                </c:pt>
                <c:pt idx="1686">
                  <c:v>0.99999995964982125</c:v>
                </c:pt>
                <c:pt idx="1687">
                  <c:v>0.99999996003294778</c:v>
                </c:pt>
                <c:pt idx="1688">
                  <c:v>0.99999996041151984</c:v>
                </c:pt>
                <c:pt idx="1689">
                  <c:v>0.99999996076385966</c:v>
                </c:pt>
                <c:pt idx="1690">
                  <c:v>0.99999996112315581</c:v>
                </c:pt>
                <c:pt idx="1691">
                  <c:v>0.99999996148507864</c:v>
                </c:pt>
                <c:pt idx="1692">
                  <c:v>0.99999996184513096</c:v>
                </c:pt>
                <c:pt idx="1693">
                  <c:v>0.99999996220178522</c:v>
                </c:pt>
                <c:pt idx="1694">
                  <c:v>0.99999996255454882</c:v>
                </c:pt>
                <c:pt idx="1695">
                  <c:v>0.99999996290328852</c:v>
                </c:pt>
                <c:pt idx="1696">
                  <c:v>0.99999996324799556</c:v>
                </c:pt>
                <c:pt idx="1697">
                  <c:v>0.99999996358870358</c:v>
                </c:pt>
                <c:pt idx="1698">
                  <c:v>0.99999996392546076</c:v>
                </c:pt>
                <c:pt idx="1699">
                  <c:v>0.99999996425831961</c:v>
                </c:pt>
                <c:pt idx="1700">
                  <c:v>0.99999996458725615</c:v>
                </c:pt>
                <c:pt idx="1701">
                  <c:v>0.99999996489390486</c:v>
                </c:pt>
                <c:pt idx="1702">
                  <c:v>0.99999996520909373</c:v>
                </c:pt>
                <c:pt idx="1703">
                  <c:v>0.99999996552486914</c:v>
                </c:pt>
                <c:pt idx="1704">
                  <c:v>0.99999996583849304</c:v>
                </c:pt>
                <c:pt idx="1705">
                  <c:v>0.99999996614904485</c:v>
                </c:pt>
                <c:pt idx="1706">
                  <c:v>0.99999996645623623</c:v>
                </c:pt>
                <c:pt idx="1707">
                  <c:v>0.99999996675999847</c:v>
                </c:pt>
                <c:pt idx="1708">
                  <c:v>0.99999996706033845</c:v>
                </c:pt>
                <c:pt idx="1709">
                  <c:v>0.9999999673572888</c:v>
                </c:pt>
                <c:pt idx="1710">
                  <c:v>0.99999996765089105</c:v>
                </c:pt>
                <c:pt idx="1711">
                  <c:v>0.99999996793794144</c:v>
                </c:pt>
                <c:pt idx="1712">
                  <c:v>0.99999996820757997</c:v>
                </c:pt>
                <c:pt idx="1713">
                  <c:v>0.99999996848551342</c:v>
                </c:pt>
                <c:pt idx="1714">
                  <c:v>0.99999996876429154</c:v>
                </c:pt>
                <c:pt idx="1715">
                  <c:v>0.99999996904133615</c:v>
                </c:pt>
                <c:pt idx="1716">
                  <c:v>0.99999996931577662</c:v>
                </c:pt>
                <c:pt idx="1717">
                  <c:v>0.99999996958733661</c:v>
                </c:pt>
                <c:pt idx="1718">
                  <c:v>0.99999996985594652</c:v>
                </c:pt>
                <c:pt idx="1719">
                  <c:v>0.99999997012160802</c:v>
                </c:pt>
                <c:pt idx="1720">
                  <c:v>0.99999997038434729</c:v>
                </c:pt>
                <c:pt idx="1721">
                  <c:v>0.99999997064419865</c:v>
                </c:pt>
                <c:pt idx="1722">
                  <c:v>0.99999997090119885</c:v>
                </c:pt>
                <c:pt idx="1723">
                  <c:v>0.99999997115535555</c:v>
                </c:pt>
                <c:pt idx="1724">
                  <c:v>0.99999997139628727</c:v>
                </c:pt>
                <c:pt idx="1725">
                  <c:v>0.9999999716414012</c:v>
                </c:pt>
                <c:pt idx="1726">
                  <c:v>0.99999997188621925</c:v>
                </c:pt>
                <c:pt idx="1727">
                  <c:v>0.99999997212920533</c:v>
                </c:pt>
                <c:pt idx="1728">
                  <c:v>0.99999997236984739</c:v>
                </c:pt>
                <c:pt idx="1729">
                  <c:v>0.99999997260798956</c:v>
                </c:pt>
                <c:pt idx="1730">
                  <c:v>0.99999997284359965</c:v>
                </c:pt>
                <c:pt idx="1731">
                  <c:v>0.99999997307668798</c:v>
                </c:pt>
                <c:pt idx="1732">
                  <c:v>0.9999999733072793</c:v>
                </c:pt>
                <c:pt idx="1733">
                  <c:v>0.99999997353540326</c:v>
                </c:pt>
                <c:pt idx="1734">
                  <c:v>0.99999997374870409</c:v>
                </c:pt>
                <c:pt idx="1735">
                  <c:v>0.99999997396606366</c:v>
                </c:pt>
                <c:pt idx="1736">
                  <c:v>0.99999997418503095</c:v>
                </c:pt>
                <c:pt idx="1737">
                  <c:v>0.99999997440303967</c:v>
                </c:pt>
                <c:pt idx="1738">
                  <c:v>0.99999997461921497</c:v>
                </c:pt>
                <c:pt idx="1739">
                  <c:v>0.99999997483327163</c:v>
                </c:pt>
                <c:pt idx="1740">
                  <c:v>0.99999997504512916</c:v>
                </c:pt>
                <c:pt idx="1741">
                  <c:v>0.99999997525477813</c:v>
                </c:pt>
                <c:pt idx="1742">
                  <c:v>0.99999997546223374</c:v>
                </c:pt>
                <c:pt idx="1743">
                  <c:v>0.99999997566751919</c:v>
                </c:pt>
                <c:pt idx="1744">
                  <c:v>0.99999997587066025</c:v>
                </c:pt>
                <c:pt idx="1745">
                  <c:v>0.999999976070018</c:v>
                </c:pt>
                <c:pt idx="1746">
                  <c:v>0.99999997626441417</c:v>
                </c:pt>
                <c:pt idx="1747">
                  <c:v>0.99999997645974925</c:v>
                </c:pt>
                <c:pt idx="1748">
                  <c:v>0.99999997665409002</c:v>
                </c:pt>
                <c:pt idx="1749">
                  <c:v>0.99999997684677999</c:v>
                </c:pt>
                <c:pt idx="1750">
                  <c:v>0.99999997703760701</c:v>
                </c:pt>
                <c:pt idx="1751">
                  <c:v>0.99999997722651324</c:v>
                </c:pt>
                <c:pt idx="1752">
                  <c:v>0.99999997741349433</c:v>
                </c:pt>
                <c:pt idx="1753">
                  <c:v>0.99999997759856429</c:v>
                </c:pt>
                <c:pt idx="1754">
                  <c:v>0.99999997778174343</c:v>
                </c:pt>
                <c:pt idx="1755">
                  <c:v>0.99999997795977136</c:v>
                </c:pt>
                <c:pt idx="1756">
                  <c:v>0.99999997813044528</c:v>
                </c:pt>
                <c:pt idx="1757">
                  <c:v>0.99999997830511378</c:v>
                </c:pt>
                <c:pt idx="1758">
                  <c:v>0.99999997848000854</c:v>
                </c:pt>
                <c:pt idx="1759">
                  <c:v>0.99999997865382895</c:v>
                </c:pt>
                <c:pt idx="1760">
                  <c:v>0.99999997882613578</c:v>
                </c:pt>
                <c:pt idx="1761">
                  <c:v>0.9999999789967905</c:v>
                </c:pt>
                <c:pt idx="1762">
                  <c:v>0.99999997916575833</c:v>
                </c:pt>
                <c:pt idx="1763">
                  <c:v>0.99999997933304052</c:v>
                </c:pt>
                <c:pt idx="1764">
                  <c:v>0.99999997949865094</c:v>
                </c:pt>
                <c:pt idx="1765">
                  <c:v>0.99999997966260734</c:v>
                </c:pt>
                <c:pt idx="1766">
                  <c:v>0.99999997982492916</c:v>
                </c:pt>
                <c:pt idx="1767">
                  <c:v>0.99999997997974077</c:v>
                </c:pt>
                <c:pt idx="1768">
                  <c:v>0.99999998013458813</c:v>
                </c:pt>
                <c:pt idx="1769">
                  <c:v>0.99999998029070214</c:v>
                </c:pt>
                <c:pt idx="1770">
                  <c:v>0.99999998044624716</c:v>
                </c:pt>
                <c:pt idx="1771">
                  <c:v>0.99999998060059614</c:v>
                </c:pt>
                <c:pt idx="1772">
                  <c:v>0.99999998075354246</c:v>
                </c:pt>
                <c:pt idx="1773">
                  <c:v>0.99999998090502595</c:v>
                </c:pt>
                <c:pt idx="1774">
                  <c:v>0.99999998105503718</c:v>
                </c:pt>
                <c:pt idx="1775">
                  <c:v>0.99999998120358424</c:v>
                </c:pt>
                <c:pt idx="1776">
                  <c:v>0.99999998135068124</c:v>
                </c:pt>
                <c:pt idx="1777">
                  <c:v>0.99999998149634395</c:v>
                </c:pt>
                <c:pt idx="1778">
                  <c:v>0.99999998163508308</c:v>
                </c:pt>
                <c:pt idx="1779">
                  <c:v>0.99999998177394922</c:v>
                </c:pt>
                <c:pt idx="1780">
                  <c:v>0.99999998191408268</c:v>
                </c:pt>
                <c:pt idx="1781">
                  <c:v>0.99999998205377039</c:v>
                </c:pt>
                <c:pt idx="1782">
                  <c:v>0.99999998219242592</c:v>
                </c:pt>
                <c:pt idx="1783">
                  <c:v>0.99999998232985521</c:v>
                </c:pt>
                <c:pt idx="1784">
                  <c:v>0.99999998246600075</c:v>
                </c:pt>
                <c:pt idx="1785">
                  <c:v>0.99999998260085254</c:v>
                </c:pt>
                <c:pt idx="1786">
                  <c:v>0.9999999827344167</c:v>
                </c:pt>
                <c:pt idx="1787">
                  <c:v>0.99999998286670522</c:v>
                </c:pt>
                <c:pt idx="1788">
                  <c:v>0.99999998299773163</c:v>
                </c:pt>
                <c:pt idx="1789">
                  <c:v>0.9999999831241535</c:v>
                </c:pt>
                <c:pt idx="1790">
                  <c:v>0.99999998324861461</c:v>
                </c:pt>
                <c:pt idx="1791">
                  <c:v>0.99999998337456564</c:v>
                </c:pt>
                <c:pt idx="1792">
                  <c:v>0.99999998350025432</c:v>
                </c:pt>
                <c:pt idx="1793">
                  <c:v>0.99999998362507858</c:v>
                </c:pt>
                <c:pt idx="1794">
                  <c:v>0.99999998374883792</c:v>
                </c:pt>
                <c:pt idx="1795">
                  <c:v>0.99999998387147104</c:v>
                </c:pt>
                <c:pt idx="1796">
                  <c:v>0.9999999839929653</c:v>
                </c:pt>
                <c:pt idx="1797">
                  <c:v>0.99999998411332458</c:v>
                </c:pt>
                <c:pt idx="1798">
                  <c:v>0.99999998423255865</c:v>
                </c:pt>
                <c:pt idx="1799">
                  <c:v>0.99999998435067905</c:v>
                </c:pt>
                <c:pt idx="1800">
                  <c:v>0.99999998446488081</c:v>
                </c:pt>
                <c:pt idx="1801">
                  <c:v>0.99999998457601946</c:v>
                </c:pt>
                <c:pt idx="1802">
                  <c:v>0.999999984689253</c:v>
                </c:pt>
                <c:pt idx="1803">
                  <c:v>0.99999998480252672</c:v>
                </c:pt>
                <c:pt idx="1804">
                  <c:v>0.99999998491513142</c:v>
                </c:pt>
                <c:pt idx="1805">
                  <c:v>0.99999998502682774</c:v>
                </c:pt>
                <c:pt idx="1806">
                  <c:v>0.99999998513753996</c:v>
                </c:pt>
                <c:pt idx="1807">
                  <c:v>0.99999998524724876</c:v>
                </c:pt>
                <c:pt idx="1808">
                  <c:v>0.99999998535595502</c:v>
                </c:pt>
                <c:pt idx="1809">
                  <c:v>0.9999999854636662</c:v>
                </c:pt>
                <c:pt idx="1810">
                  <c:v>0.99999998557039183</c:v>
                </c:pt>
                <c:pt idx="1811">
                  <c:v>0.99999998567614268</c:v>
                </c:pt>
                <c:pt idx="1812">
                  <c:v>0.99999998578090521</c:v>
                </c:pt>
                <c:pt idx="1813">
                  <c:v>0.99999998588472672</c:v>
                </c:pt>
                <c:pt idx="1814">
                  <c:v>0.99999998598761286</c:v>
                </c:pt>
                <c:pt idx="1815">
                  <c:v>0.99999998608956897</c:v>
                </c:pt>
                <c:pt idx="1816">
                  <c:v>0.99999998619060304</c:v>
                </c:pt>
                <c:pt idx="1817">
                  <c:v>0.99999998629072473</c:v>
                </c:pt>
                <c:pt idx="1818">
                  <c:v>0.9999999863899437</c:v>
                </c:pt>
                <c:pt idx="1819">
                  <c:v>0.99999998648826949</c:v>
                </c:pt>
                <c:pt idx="1820">
                  <c:v>0.99999998658571165</c:v>
                </c:pt>
                <c:pt idx="1821">
                  <c:v>0.99999998667884116</c:v>
                </c:pt>
                <c:pt idx="1822">
                  <c:v>0.99999998677139623</c:v>
                </c:pt>
                <c:pt idx="1823">
                  <c:v>0.99999998686518288</c:v>
                </c:pt>
                <c:pt idx="1824">
                  <c:v>0.99999998695885006</c:v>
                </c:pt>
                <c:pt idx="1825">
                  <c:v>0.9999999870519326</c:v>
                </c:pt>
                <c:pt idx="1826">
                  <c:v>0.99999998714427396</c:v>
                </c:pt>
                <c:pt idx="1827">
                  <c:v>0.99999998723582573</c:v>
                </c:pt>
                <c:pt idx="1828">
                  <c:v>0.99999998732657636</c:v>
                </c:pt>
                <c:pt idx="1829">
                  <c:v>0.99999998741652774</c:v>
                </c:pt>
                <c:pt idx="1830">
                  <c:v>0.99999998750568575</c:v>
                </c:pt>
                <c:pt idx="1831">
                  <c:v>0.99999998759405828</c:v>
                </c:pt>
                <c:pt idx="1832">
                  <c:v>0.99999998768165343</c:v>
                </c:pt>
                <c:pt idx="1833">
                  <c:v>0.99999998776672128</c:v>
                </c:pt>
                <c:pt idx="1834">
                  <c:v>0.99999998785194211</c:v>
                </c:pt>
                <c:pt idx="1835">
                  <c:v>0.99999998793697298</c:v>
                </c:pt>
                <c:pt idx="1836">
                  <c:v>0.99999998802145407</c:v>
                </c:pt>
                <c:pt idx="1837">
                  <c:v>0.99999998810526547</c:v>
                </c:pt>
                <c:pt idx="1838">
                  <c:v>0.99999998818837021</c:v>
                </c:pt>
                <c:pt idx="1839">
                  <c:v>0.99999998827076031</c:v>
                </c:pt>
                <c:pt idx="1840">
                  <c:v>0.99999998835243809</c:v>
                </c:pt>
                <c:pt idx="1841">
                  <c:v>0.99999998843340898</c:v>
                </c:pt>
                <c:pt idx="1842">
                  <c:v>0.99999998851367977</c:v>
                </c:pt>
                <c:pt idx="1843">
                  <c:v>0.99999998859246153</c:v>
                </c:pt>
                <c:pt idx="1844">
                  <c:v>0.99999998866711204</c:v>
                </c:pt>
                <c:pt idx="1845">
                  <c:v>0.99999998874387863</c:v>
                </c:pt>
                <c:pt idx="1846">
                  <c:v>0.99999998882094909</c:v>
                </c:pt>
                <c:pt idx="1847">
                  <c:v>0.99999998889769426</c:v>
                </c:pt>
                <c:pt idx="1848">
                  <c:v>0.99999998897389897</c:v>
                </c:pt>
                <c:pt idx="1849">
                  <c:v>0.99999998904949272</c:v>
                </c:pt>
                <c:pt idx="1850">
                  <c:v>0.99999998912445531</c:v>
                </c:pt>
                <c:pt idx="1851">
                  <c:v>0.99999998919878397</c:v>
                </c:pt>
                <c:pt idx="1852">
                  <c:v>0.9999999892724819</c:v>
                </c:pt>
                <c:pt idx="1853">
                  <c:v>0.99999998934555456</c:v>
                </c:pt>
                <c:pt idx="1854">
                  <c:v>0.99999998941800794</c:v>
                </c:pt>
                <c:pt idx="1855">
                  <c:v>0.99999998948982316</c:v>
                </c:pt>
                <c:pt idx="1856">
                  <c:v>0.99999998955829916</c:v>
                </c:pt>
                <c:pt idx="1857">
                  <c:v>0.99999998962798919</c:v>
                </c:pt>
                <c:pt idx="1858">
                  <c:v>0.99999998969771708</c:v>
                </c:pt>
                <c:pt idx="1859">
                  <c:v>0.99999998976707594</c:v>
                </c:pt>
                <c:pt idx="1860">
                  <c:v>0.99999998983592819</c:v>
                </c:pt>
                <c:pt idx="1861">
                  <c:v>0.99999998990422956</c:v>
                </c:pt>
                <c:pt idx="1862">
                  <c:v>0.99999998997196837</c:v>
                </c:pt>
                <c:pt idx="1863">
                  <c:v>0.99999999003914442</c:v>
                </c:pt>
                <c:pt idx="1864">
                  <c:v>0.99999999010576113</c:v>
                </c:pt>
                <c:pt idx="1865">
                  <c:v>0.99999999017182351</c:v>
                </c:pt>
                <c:pt idx="1866">
                  <c:v>0.99999999023733699</c:v>
                </c:pt>
                <c:pt idx="1867">
                  <c:v>0.99999999030228448</c:v>
                </c:pt>
                <c:pt idx="1868">
                  <c:v>0.99999999036670906</c:v>
                </c:pt>
                <c:pt idx="1869">
                  <c:v>0.9999999904306085</c:v>
                </c:pt>
                <c:pt idx="1870">
                  <c:v>0.9999999904939838</c:v>
                </c:pt>
                <c:pt idx="1871">
                  <c:v>0.99999999055683952</c:v>
                </c:pt>
                <c:pt idx="1872">
                  <c:v>0.99999999061918121</c:v>
                </c:pt>
                <c:pt idx="1873">
                  <c:v>0.99999999068101419</c:v>
                </c:pt>
                <c:pt idx="1874">
                  <c:v>0.99999999074234325</c:v>
                </c:pt>
                <c:pt idx="1875">
                  <c:v>0.99999999080317326</c:v>
                </c:pt>
                <c:pt idx="1876">
                  <c:v>0.99999999086308644</c:v>
                </c:pt>
                <c:pt idx="1877">
                  <c:v>0.99999999092221969</c:v>
                </c:pt>
                <c:pt idx="1878">
                  <c:v>0.99999999098133563</c:v>
                </c:pt>
                <c:pt idx="1879">
                  <c:v>0.99999999104013082</c:v>
                </c:pt>
                <c:pt idx="1880">
                  <c:v>0.99999999109850168</c:v>
                </c:pt>
                <c:pt idx="1881">
                  <c:v>0.99999999115641813</c:v>
                </c:pt>
                <c:pt idx="1882">
                  <c:v>0.99999999121387095</c:v>
                </c:pt>
                <c:pt idx="1883">
                  <c:v>0.99999999127085859</c:v>
                </c:pt>
                <c:pt idx="1884">
                  <c:v>0.99999999132738293</c:v>
                </c:pt>
                <c:pt idx="1885">
                  <c:v>0.99999999138344697</c:v>
                </c:pt>
                <c:pt idx="1886">
                  <c:v>0.99999999143905416</c:v>
                </c:pt>
                <c:pt idx="1887">
                  <c:v>0.99999999149264995</c:v>
                </c:pt>
                <c:pt idx="1888">
                  <c:v>0.99999999154548302</c:v>
                </c:pt>
                <c:pt idx="1889">
                  <c:v>0.99999999159910857</c:v>
                </c:pt>
                <c:pt idx="1890">
                  <c:v>0.99999999165272402</c:v>
                </c:pt>
                <c:pt idx="1891">
                  <c:v>0.99999999170605181</c:v>
                </c:pt>
                <c:pt idx="1892">
                  <c:v>0.99999999175899845</c:v>
                </c:pt>
                <c:pt idx="1893">
                  <c:v>0.99999999181153376</c:v>
                </c:pt>
                <c:pt idx="1894">
                  <c:v>0.99999999186365018</c:v>
                </c:pt>
                <c:pt idx="1895">
                  <c:v>0.99999999191534772</c:v>
                </c:pt>
                <c:pt idx="1896">
                  <c:v>0.9999999919666287</c:v>
                </c:pt>
                <c:pt idx="1897">
                  <c:v>0.99999999201749712</c:v>
                </c:pt>
                <c:pt idx="1898">
                  <c:v>0.99999999206795676</c:v>
                </c:pt>
                <c:pt idx="1899">
                  <c:v>0.99999999211669244</c:v>
                </c:pt>
                <c:pt idx="1900">
                  <c:v>0.9999999921647611</c:v>
                </c:pt>
                <c:pt idx="1901">
                  <c:v>0.99999999221348002</c:v>
                </c:pt>
                <c:pt idx="1902">
                  <c:v>0.99999999226217051</c:v>
                </c:pt>
                <c:pt idx="1903">
                  <c:v>0.99999999231059811</c:v>
                </c:pt>
                <c:pt idx="1904">
                  <c:v>0.99999999235868342</c:v>
                </c:pt>
                <c:pt idx="1905">
                  <c:v>0.99999999240640125</c:v>
                </c:pt>
                <c:pt idx="1906">
                  <c:v>0.99999999245374527</c:v>
                </c:pt>
                <c:pt idx="1907">
                  <c:v>0.9999999925007157</c:v>
                </c:pt>
                <c:pt idx="1908">
                  <c:v>0.99999999254731475</c:v>
                </c:pt>
                <c:pt idx="1909">
                  <c:v>0.99999999259354588</c:v>
                </c:pt>
                <c:pt idx="1910">
                  <c:v>0.99999999263941253</c:v>
                </c:pt>
                <c:pt idx="1911">
                  <c:v>0.99999999268398121</c:v>
                </c:pt>
                <c:pt idx="1912">
                  <c:v>0.99999999272827489</c:v>
                </c:pt>
                <c:pt idx="1913">
                  <c:v>0.99999999277277873</c:v>
                </c:pt>
                <c:pt idx="1914">
                  <c:v>0.99999999281712793</c:v>
                </c:pt>
                <c:pt idx="1915">
                  <c:v>0.99999999286119723</c:v>
                </c:pt>
                <c:pt idx="1916">
                  <c:v>0.99999999290494512</c:v>
                </c:pt>
                <c:pt idx="1917">
                  <c:v>0.99999999294835951</c:v>
                </c:pt>
                <c:pt idx="1918">
                  <c:v>0.99999999299143782</c:v>
                </c:pt>
                <c:pt idx="1919">
                  <c:v>0.99999999303418141</c:v>
                </c:pt>
                <c:pt idx="1920">
                  <c:v>0.99999999307659293</c:v>
                </c:pt>
                <c:pt idx="1921">
                  <c:v>0.99999999311867516</c:v>
                </c:pt>
                <c:pt idx="1922">
                  <c:v>0.99999999316039734</c:v>
                </c:pt>
                <c:pt idx="1923">
                  <c:v>0.9999999931998228</c:v>
                </c:pt>
                <c:pt idx="1924">
                  <c:v>0.99999999324024635</c:v>
                </c:pt>
                <c:pt idx="1925">
                  <c:v>0.9999999932808129</c:v>
                </c:pt>
                <c:pt idx="1926">
                  <c:v>0.99999999332122502</c:v>
                </c:pt>
                <c:pt idx="1927">
                  <c:v>0.9999999933613809</c:v>
                </c:pt>
                <c:pt idx="1928">
                  <c:v>0.9999999934012469</c:v>
                </c:pt>
                <c:pt idx="1929">
                  <c:v>0.99999999344081314</c:v>
                </c:pt>
                <c:pt idx="1930">
                  <c:v>0.99999999348007795</c:v>
                </c:pt>
                <c:pt idx="1931">
                  <c:v>0.99999999351904256</c:v>
                </c:pt>
                <c:pt idx="1932">
                  <c:v>0.9999999935577093</c:v>
                </c:pt>
                <c:pt idx="1933">
                  <c:v>0.99999999359608072</c:v>
                </c:pt>
                <c:pt idx="1934">
                  <c:v>0.99999999363415515</c:v>
                </c:pt>
                <c:pt idx="1935">
                  <c:v>0.99999999367191805</c:v>
                </c:pt>
                <c:pt idx="1936">
                  <c:v>0.99999999370941062</c:v>
                </c:pt>
                <c:pt idx="1937">
                  <c:v>0.99999999374662418</c:v>
                </c:pt>
                <c:pt idx="1938">
                  <c:v>0.99999999378355753</c:v>
                </c:pt>
                <c:pt idx="1939">
                  <c:v>0.99999999382021154</c:v>
                </c:pt>
                <c:pt idx="1940">
                  <c:v>0.99999999385658833</c:v>
                </c:pt>
                <c:pt idx="1941">
                  <c:v>0.99999999389269034</c:v>
                </c:pt>
                <c:pt idx="1942">
                  <c:v>0.99999999392851979</c:v>
                </c:pt>
                <c:pt idx="1943">
                  <c:v>0.99999999396407913</c:v>
                </c:pt>
                <c:pt idx="1944">
                  <c:v>0.99999999399937067</c:v>
                </c:pt>
                <c:pt idx="1945">
                  <c:v>0.99999999403354822</c:v>
                </c:pt>
                <c:pt idx="1946">
                  <c:v>0.99999999406790407</c:v>
                </c:pt>
                <c:pt idx="1947">
                  <c:v>0.99999999410226648</c:v>
                </c:pt>
                <c:pt idx="1948">
                  <c:v>0.99999999413646312</c:v>
                </c:pt>
                <c:pt idx="1949">
                  <c:v>0.99999999417043572</c:v>
                </c:pt>
                <c:pt idx="1950">
                  <c:v>0.9999999942041653</c:v>
                </c:pt>
                <c:pt idx="1951">
                  <c:v>0.99999999423764674</c:v>
                </c:pt>
                <c:pt idx="1952">
                  <c:v>0.99999999427087971</c:v>
                </c:pt>
                <c:pt idx="1953">
                  <c:v>0.99999999430386555</c:v>
                </c:pt>
                <c:pt idx="1954">
                  <c:v>0.99999999433660636</c:v>
                </c:pt>
                <c:pt idx="1955">
                  <c:v>0.99999999436910436</c:v>
                </c:pt>
                <c:pt idx="1956">
                  <c:v>0.99999999440098575</c:v>
                </c:pt>
                <c:pt idx="1957">
                  <c:v>0.99999999443202714</c:v>
                </c:pt>
                <c:pt idx="1958">
                  <c:v>0.99999999446347443</c:v>
                </c:pt>
                <c:pt idx="1959">
                  <c:v>0.99999999449491095</c:v>
                </c:pt>
                <c:pt idx="1960">
                  <c:v>0.99999999452619259</c:v>
                </c:pt>
                <c:pt idx="1961">
                  <c:v>0.99999999455727051</c:v>
                </c:pt>
                <c:pt idx="1962">
                  <c:v>0.99999999458812883</c:v>
                </c:pt>
                <c:pt idx="1963">
                  <c:v>0.99999999461876343</c:v>
                </c:pt>
                <c:pt idx="1964">
                  <c:v>0.99999999464917411</c:v>
                </c:pt>
                <c:pt idx="1965">
                  <c:v>0.99999999467936196</c:v>
                </c:pt>
                <c:pt idx="1966">
                  <c:v>0.9999999947093291</c:v>
                </c:pt>
                <c:pt idx="1967">
                  <c:v>0.9999999947390773</c:v>
                </c:pt>
                <c:pt idx="1968">
                  <c:v>0.99999999476845225</c:v>
                </c:pt>
                <c:pt idx="1969">
                  <c:v>0.99999999479751778</c:v>
                </c:pt>
                <c:pt idx="1970">
                  <c:v>0.99999999482653412</c:v>
                </c:pt>
                <c:pt idx="1971">
                  <c:v>0.99999999485539581</c:v>
                </c:pt>
                <c:pt idx="1972">
                  <c:v>0.99999999488406777</c:v>
                </c:pt>
                <c:pt idx="1973">
                  <c:v>0.99999999491254132</c:v>
                </c:pt>
                <c:pt idx="1974">
                  <c:v>0.99999999494081648</c:v>
                </c:pt>
                <c:pt idx="1975">
                  <c:v>0.99999999496889314</c:v>
                </c:pt>
                <c:pt idx="1976">
                  <c:v>0.99999999499677261</c:v>
                </c:pt>
                <c:pt idx="1977">
                  <c:v>0.99999999502445647</c:v>
                </c:pt>
                <c:pt idx="1978">
                  <c:v>0.99999999505194626</c:v>
                </c:pt>
                <c:pt idx="1979">
                  <c:v>0.99999999507924364</c:v>
                </c:pt>
                <c:pt idx="1980">
                  <c:v>0.99999999510633086</c:v>
                </c:pt>
                <c:pt idx="1981">
                  <c:v>0.99999999513324145</c:v>
                </c:pt>
                <c:pt idx="1982">
                  <c:v>0.99999999515996829</c:v>
                </c:pt>
                <c:pt idx="1983">
                  <c:v>0.99999999518650973</c:v>
                </c:pt>
                <c:pt idx="1984">
                  <c:v>0.99999999521286564</c:v>
                </c:pt>
                <c:pt idx="1985">
                  <c:v>0.99999999523903627</c:v>
                </c:pt>
                <c:pt idx="1986">
                  <c:v>0.99999999526502237</c:v>
                </c:pt>
                <c:pt idx="1987">
                  <c:v>0.99999999529082417</c:v>
                </c:pt>
                <c:pt idx="1988">
                  <c:v>0.99999999531644257</c:v>
                </c:pt>
                <c:pt idx="1989">
                  <c:v>0.99999999534187822</c:v>
                </c:pt>
                <c:pt idx="1990">
                  <c:v>0.99999999536709461</c:v>
                </c:pt>
                <c:pt idx="1991">
                  <c:v>0.99999999539215256</c:v>
                </c:pt>
                <c:pt idx="1992">
                  <c:v>0.99999999541704065</c:v>
                </c:pt>
                <c:pt idx="1993">
                  <c:v>0.999999995441753</c:v>
                </c:pt>
                <c:pt idx="1994">
                  <c:v>0.99999999546628771</c:v>
                </c:pt>
                <c:pt idx="1995">
                  <c:v>0.99999999549064489</c:v>
                </c:pt>
                <c:pt idx="1996">
                  <c:v>0.99999999551482455</c:v>
                </c:pt>
                <c:pt idx="1997">
                  <c:v>0.99999999553882746</c:v>
                </c:pt>
                <c:pt idx="1998">
                  <c:v>0.99999999556265418</c:v>
                </c:pt>
                <c:pt idx="1999">
                  <c:v>0.99999999558630548</c:v>
                </c:pt>
                <c:pt idx="2000">
                  <c:v>0.99999999560978214</c:v>
                </c:pt>
                <c:pt idx="2001">
                  <c:v>0.99999999563276465</c:v>
                </c:pt>
                <c:pt idx="2002">
                  <c:v>0.99999999565576336</c:v>
                </c:pt>
                <c:pt idx="2003">
                  <c:v>0.99999999567867037</c:v>
                </c:pt>
                <c:pt idx="2004">
                  <c:v>0.99999999570143361</c:v>
                </c:pt>
                <c:pt idx="2005">
                  <c:v>0.99999999572403542</c:v>
                </c:pt>
                <c:pt idx="2006">
                  <c:v>0.99999999574647003</c:v>
                </c:pt>
                <c:pt idx="2007">
                  <c:v>0.99999999576873622</c:v>
                </c:pt>
                <c:pt idx="2008">
                  <c:v>0.9999999957908341</c:v>
                </c:pt>
                <c:pt idx="2009">
                  <c:v>0.99999999581276422</c:v>
                </c:pt>
                <c:pt idx="2010">
                  <c:v>0.9999999958345277</c:v>
                </c:pt>
                <c:pt idx="2011">
                  <c:v>0.9999999958561252</c:v>
                </c:pt>
                <c:pt idx="2012">
                  <c:v>0.99999999587742117</c:v>
                </c:pt>
                <c:pt idx="2013">
                  <c:v>0.99999999589835065</c:v>
                </c:pt>
                <c:pt idx="2014">
                  <c:v>0.9999999959193383</c:v>
                </c:pt>
                <c:pt idx="2015">
                  <c:v>0.99999999594024036</c:v>
                </c:pt>
                <c:pt idx="2016">
                  <c:v>0.9999999959610073</c:v>
                </c:pt>
                <c:pt idx="2017">
                  <c:v>0.99999999598162259</c:v>
                </c:pt>
                <c:pt idx="2018">
                  <c:v>0.99999999600208089</c:v>
                </c:pt>
                <c:pt idx="2019">
                  <c:v>0.99999999602238121</c:v>
                </c:pt>
                <c:pt idx="2020">
                  <c:v>0.99999999604252365</c:v>
                </c:pt>
                <c:pt idx="2021">
                  <c:v>0.99999999606250922</c:v>
                </c:pt>
                <c:pt idx="2022">
                  <c:v>0.99999999608233892</c:v>
                </c:pt>
                <c:pt idx="2023">
                  <c:v>0.99999999610201373</c:v>
                </c:pt>
                <c:pt idx="2024">
                  <c:v>0.99999999612153279</c:v>
                </c:pt>
                <c:pt idx="2025">
                  <c:v>0.99999999614089918</c:v>
                </c:pt>
                <c:pt idx="2026">
                  <c:v>0.99999999616011481</c:v>
                </c:pt>
                <c:pt idx="2027">
                  <c:v>0.99999999617918012</c:v>
                </c:pt>
                <c:pt idx="2028">
                  <c:v>0.99999999619809599</c:v>
                </c:pt>
                <c:pt idx="2029">
                  <c:v>0.9999999962168632</c:v>
                </c:pt>
                <c:pt idx="2030">
                  <c:v>0.99999999623548297</c:v>
                </c:pt>
                <c:pt idx="2031">
                  <c:v>0.9999999962539563</c:v>
                </c:pt>
                <c:pt idx="2032">
                  <c:v>0.99999999627228431</c:v>
                </c:pt>
                <c:pt idx="2033">
                  <c:v>0.99999999629007186</c:v>
                </c:pt>
                <c:pt idx="2034">
                  <c:v>0.99999999630788472</c:v>
                </c:pt>
                <c:pt idx="2035">
                  <c:v>0.99999999632570336</c:v>
                </c:pt>
                <c:pt idx="2036">
                  <c:v>0.99999999634343228</c:v>
                </c:pt>
                <c:pt idx="2037">
                  <c:v>0.9999999963610392</c:v>
                </c:pt>
                <c:pt idx="2038">
                  <c:v>0.99999999637851333</c:v>
                </c:pt>
                <c:pt idx="2039">
                  <c:v>0.99999999639585202</c:v>
                </c:pt>
                <c:pt idx="2040">
                  <c:v>0.9999999964130547</c:v>
                </c:pt>
                <c:pt idx="2041">
                  <c:v>0.9999999964301225</c:v>
                </c:pt>
                <c:pt idx="2042">
                  <c:v>0.99999999644705628</c:v>
                </c:pt>
                <c:pt idx="2043">
                  <c:v>0.99999999646385729</c:v>
                </c:pt>
                <c:pt idx="2044">
                  <c:v>0.99999999648052651</c:v>
                </c:pt>
                <c:pt idx="2045">
                  <c:v>0.99999999649701232</c:v>
                </c:pt>
                <c:pt idx="2046">
                  <c:v>0.99999999651339067</c:v>
                </c:pt>
                <c:pt idx="2047">
                  <c:v>0.99999999652966143</c:v>
                </c:pt>
                <c:pt idx="2048">
                  <c:v>0.99999999654581218</c:v>
                </c:pt>
                <c:pt idx="2049">
                  <c:v>0.99999999656183947</c:v>
                </c:pt>
                <c:pt idx="2050">
                  <c:v>0.99999999657774274</c:v>
                </c:pt>
                <c:pt idx="2051">
                  <c:v>0.99999999659352246</c:v>
                </c:pt>
                <c:pt idx="2052">
                  <c:v>0.9999999966091796</c:v>
                </c:pt>
                <c:pt idx="2053">
                  <c:v>0.99999999662471528</c:v>
                </c:pt>
                <c:pt idx="2054">
                  <c:v>0.99999999664013051</c:v>
                </c:pt>
                <c:pt idx="2055">
                  <c:v>0.99999999665542638</c:v>
                </c:pt>
                <c:pt idx="2056">
                  <c:v>0.99999999667060391</c:v>
                </c:pt>
                <c:pt idx="2057">
                  <c:v>0.99999999668556572</c:v>
                </c:pt>
                <c:pt idx="2058">
                  <c:v>0.9999999967004638</c:v>
                </c:pt>
                <c:pt idx="2059">
                  <c:v>0.99999999671527373</c:v>
                </c:pt>
                <c:pt idx="2060">
                  <c:v>0.99999999672997875</c:v>
                </c:pt>
                <c:pt idx="2061">
                  <c:v>0.99999999674457396</c:v>
                </c:pt>
                <c:pt idx="2062">
                  <c:v>0.99999999675905804</c:v>
                </c:pt>
                <c:pt idx="2063">
                  <c:v>0.99999999677343165</c:v>
                </c:pt>
                <c:pt idx="2064">
                  <c:v>0.99999999678769569</c:v>
                </c:pt>
                <c:pt idx="2065">
                  <c:v>0.99999999680185103</c:v>
                </c:pt>
                <c:pt idx="2066">
                  <c:v>0.99999999681589868</c:v>
                </c:pt>
                <c:pt idx="2067">
                  <c:v>0.99999999682983964</c:v>
                </c:pt>
                <c:pt idx="2068">
                  <c:v>0.99999999684367491</c:v>
                </c:pt>
                <c:pt idx="2069">
                  <c:v>0.99999999685735108</c:v>
                </c:pt>
                <c:pt idx="2070">
                  <c:v>0.99999999687095953</c:v>
                </c:pt>
                <c:pt idx="2071">
                  <c:v>0.9999999968844776</c:v>
                </c:pt>
                <c:pt idx="2072">
                  <c:v>0.99999999689789842</c:v>
                </c:pt>
                <c:pt idx="2073">
                  <c:v>0.99999999691121988</c:v>
                </c:pt>
                <c:pt idx="2074">
                  <c:v>0.99999999692444197</c:v>
                </c:pt>
                <c:pt idx="2075">
                  <c:v>0.99999999693756536</c:v>
                </c:pt>
                <c:pt idx="2076">
                  <c:v>0.99999999695059094</c:v>
                </c:pt>
                <c:pt idx="2077">
                  <c:v>0.99999999696351949</c:v>
                </c:pt>
                <c:pt idx="2078">
                  <c:v>0.99999999697635189</c:v>
                </c:pt>
                <c:pt idx="2079">
                  <c:v>0.99999999698908915</c:v>
                </c:pt>
                <c:pt idx="2080">
                  <c:v>0.99999999700171427</c:v>
                </c:pt>
                <c:pt idx="2081">
                  <c:v>0.9999999970142146</c:v>
                </c:pt>
                <c:pt idx="2082">
                  <c:v>0.99999999702665487</c:v>
                </c:pt>
                <c:pt idx="2083">
                  <c:v>0.99999999703901488</c:v>
                </c:pt>
                <c:pt idx="2084">
                  <c:v>0.99999999705128795</c:v>
                </c:pt>
                <c:pt idx="2085">
                  <c:v>0.99999999706347242</c:v>
                </c:pt>
                <c:pt idx="2086">
                  <c:v>0.99999999707556841</c:v>
                </c:pt>
                <c:pt idx="2087">
                  <c:v>0.99999999708757625</c:v>
                </c:pt>
                <c:pt idx="2088">
                  <c:v>0.99999999709949672</c:v>
                </c:pt>
                <c:pt idx="2089">
                  <c:v>0.99999999711133059</c:v>
                </c:pt>
                <c:pt idx="2090">
                  <c:v>0.99999999712307874</c:v>
                </c:pt>
                <c:pt idx="2091">
                  <c:v>0.99999999713474197</c:v>
                </c:pt>
                <c:pt idx="2092">
                  <c:v>0.99999999714629983</c:v>
                </c:pt>
                <c:pt idx="2093">
                  <c:v>0.99999999715772381</c:v>
                </c:pt>
                <c:pt idx="2094">
                  <c:v>0.99999999716910637</c:v>
                </c:pt>
                <c:pt idx="2095">
                  <c:v>0.99999999718042121</c:v>
                </c:pt>
                <c:pt idx="2096">
                  <c:v>0.99999999719165977</c:v>
                </c:pt>
                <c:pt idx="2097">
                  <c:v>0.99999999720281951</c:v>
                </c:pt>
                <c:pt idx="2098">
                  <c:v>0.99999999721390032</c:v>
                </c:pt>
                <c:pt idx="2099">
                  <c:v>0.99999999722490251</c:v>
                </c:pt>
                <c:pt idx="2100">
                  <c:v>0.99999999723582678</c:v>
                </c:pt>
                <c:pt idx="2101">
                  <c:v>0.99999999724667377</c:v>
                </c:pt>
                <c:pt idx="2102">
                  <c:v>0.99999999725744426</c:v>
                </c:pt>
                <c:pt idx="2103">
                  <c:v>0.99999999726813882</c:v>
                </c:pt>
                <c:pt idx="2104">
                  <c:v>0.99999999727874944</c:v>
                </c:pt>
                <c:pt idx="2105">
                  <c:v>0.99999999728924271</c:v>
                </c:pt>
                <c:pt idx="2106">
                  <c:v>0.99999999729969635</c:v>
                </c:pt>
                <c:pt idx="2107">
                  <c:v>0.99999999731008871</c:v>
                </c:pt>
                <c:pt idx="2108">
                  <c:v>0.99999999732041289</c:v>
                </c:pt>
                <c:pt idx="2109">
                  <c:v>0.99999999733066669</c:v>
                </c:pt>
                <c:pt idx="2110">
                  <c:v>0.99999999734084988</c:v>
                </c:pt>
                <c:pt idx="2111">
                  <c:v>0.99999999735096279</c:v>
                </c:pt>
                <c:pt idx="2112">
                  <c:v>0.99999999736100598</c:v>
                </c:pt>
                <c:pt idx="2113">
                  <c:v>0.99999999737098011</c:v>
                </c:pt>
                <c:pt idx="2114">
                  <c:v>0.99999999738088574</c:v>
                </c:pt>
                <c:pt idx="2115">
                  <c:v>0.99999999739072343</c:v>
                </c:pt>
                <c:pt idx="2116">
                  <c:v>0.99999999740049383</c:v>
                </c:pt>
                <c:pt idx="2117">
                  <c:v>0.99999999741015222</c:v>
                </c:pt>
                <c:pt idx="2118">
                  <c:v>0.99999999741977441</c:v>
                </c:pt>
                <c:pt idx="2119">
                  <c:v>0.99999999742934154</c:v>
                </c:pt>
                <c:pt idx="2120">
                  <c:v>0.99999999743884749</c:v>
                </c:pt>
                <c:pt idx="2121">
                  <c:v>0.99999999744829038</c:v>
                </c:pt>
                <c:pt idx="2122">
                  <c:v>0.99999999745766999</c:v>
                </c:pt>
                <c:pt idx="2123">
                  <c:v>0.99999999746698653</c:v>
                </c:pt>
                <c:pt idx="2124">
                  <c:v>0.99999999747624069</c:v>
                </c:pt>
                <c:pt idx="2125">
                  <c:v>0.99999999748543289</c:v>
                </c:pt>
                <c:pt idx="2126">
                  <c:v>0.99999999749456359</c:v>
                </c:pt>
                <c:pt idx="2127">
                  <c:v>0.99999999750363344</c:v>
                </c:pt>
                <c:pt idx="2128">
                  <c:v>0.99999999751264113</c:v>
                </c:pt>
                <c:pt idx="2129">
                  <c:v>0.9999999975215802</c:v>
                </c:pt>
                <c:pt idx="2130">
                  <c:v>0.99999999753046698</c:v>
                </c:pt>
                <c:pt idx="2131">
                  <c:v>0.99999999753929758</c:v>
                </c:pt>
                <c:pt idx="2132">
                  <c:v>0.99999999754807067</c:v>
                </c:pt>
                <c:pt idx="2133">
                  <c:v>0.99999999755678648</c:v>
                </c:pt>
                <c:pt idx="2134">
                  <c:v>0.99999999756544533</c:v>
                </c:pt>
                <c:pt idx="2135">
                  <c:v>0.99999999757404745</c:v>
                </c:pt>
                <c:pt idx="2136">
                  <c:v>0.99999999758259339</c:v>
                </c:pt>
                <c:pt idx="2137">
                  <c:v>0.99999999759108371</c:v>
                </c:pt>
                <c:pt idx="2138">
                  <c:v>0.99999999759951896</c:v>
                </c:pt>
                <c:pt idx="2139">
                  <c:v>0.99999999760789393</c:v>
                </c:pt>
                <c:pt idx="2140">
                  <c:v>0.99999999761621339</c:v>
                </c:pt>
                <c:pt idx="2141">
                  <c:v>0.99999999762448366</c:v>
                </c:pt>
                <c:pt idx="2142">
                  <c:v>0.99999999763270231</c:v>
                </c:pt>
                <c:pt idx="2143">
                  <c:v>0.99999999764086878</c:v>
                </c:pt>
                <c:pt idx="2144">
                  <c:v>0.99999999764898306</c:v>
                </c:pt>
                <c:pt idx="2145">
                  <c:v>0.99999999765704561</c:v>
                </c:pt>
                <c:pt idx="2146">
                  <c:v>0.99999999766505676</c:v>
                </c:pt>
                <c:pt idx="2147">
                  <c:v>0.99999999767301695</c:v>
                </c:pt>
                <c:pt idx="2148">
                  <c:v>0.99999999768092662</c:v>
                </c:pt>
                <c:pt idx="2149">
                  <c:v>0.99999999768878622</c:v>
                </c:pt>
                <c:pt idx="2150">
                  <c:v>0.99999999769657055</c:v>
                </c:pt>
                <c:pt idx="2151">
                  <c:v>0.99999999770431625</c:v>
                </c:pt>
                <c:pt idx="2152">
                  <c:v>0.99999999771202308</c:v>
                </c:pt>
                <c:pt idx="2153">
                  <c:v>0.99999999771968517</c:v>
                </c:pt>
                <c:pt idx="2154">
                  <c:v>0.99999999772730042</c:v>
                </c:pt>
                <c:pt idx="2155">
                  <c:v>0.99999999773486858</c:v>
                </c:pt>
                <c:pt idx="2156">
                  <c:v>0.99999999774238979</c:v>
                </c:pt>
                <c:pt idx="2157">
                  <c:v>0.99999999774986426</c:v>
                </c:pt>
                <c:pt idx="2158">
                  <c:v>0.99999999775729231</c:v>
                </c:pt>
                <c:pt idx="2159">
                  <c:v>0.99999999776467452</c:v>
                </c:pt>
                <c:pt idx="2160">
                  <c:v>0.99999999777201121</c:v>
                </c:pt>
                <c:pt idx="2161">
                  <c:v>0.99999999777930271</c:v>
                </c:pt>
                <c:pt idx="2162">
                  <c:v>0.99999999778652993</c:v>
                </c:pt>
                <c:pt idx="2163">
                  <c:v>0.99999999779372439</c:v>
                </c:pt>
                <c:pt idx="2164">
                  <c:v>0.99999999780088</c:v>
                </c:pt>
                <c:pt idx="2165">
                  <c:v>0.99999999780799365</c:v>
                </c:pt>
                <c:pt idx="2166">
                  <c:v>0.99999999781506477</c:v>
                </c:pt>
                <c:pt idx="2167">
                  <c:v>0.99999999782209303</c:v>
                </c:pt>
                <c:pt idx="2168">
                  <c:v>0.99999999782907878</c:v>
                </c:pt>
                <c:pt idx="2169">
                  <c:v>0.99999999783602234</c:v>
                </c:pt>
                <c:pt idx="2170">
                  <c:v>0.99999999784292404</c:v>
                </c:pt>
                <c:pt idx="2171">
                  <c:v>0.99999999784978411</c:v>
                </c:pt>
                <c:pt idx="2172">
                  <c:v>0.9999999978566031</c:v>
                </c:pt>
                <c:pt idx="2173">
                  <c:v>0.99999999786336069</c:v>
                </c:pt>
                <c:pt idx="2174">
                  <c:v>0.9999999978700731</c:v>
                </c:pt>
                <c:pt idx="2175">
                  <c:v>0.99999999787676186</c:v>
                </c:pt>
                <c:pt idx="2176">
                  <c:v>0.99999999788341654</c:v>
                </c:pt>
                <c:pt idx="2177">
                  <c:v>0.99999999789003369</c:v>
                </c:pt>
                <c:pt idx="2178">
                  <c:v>0.9999999978966122</c:v>
                </c:pt>
                <c:pt idx="2179">
                  <c:v>0.99999999790315219</c:v>
                </c:pt>
                <c:pt idx="2180">
                  <c:v>0.99999999790965355</c:v>
                </c:pt>
                <c:pt idx="2181">
                  <c:v>0.99999999791611671</c:v>
                </c:pt>
                <c:pt idx="2182">
                  <c:v>0.99999999792254202</c:v>
                </c:pt>
                <c:pt idx="2183">
                  <c:v>0.99999999792892946</c:v>
                </c:pt>
                <c:pt idx="2184">
                  <c:v>0.99999999793527972</c:v>
                </c:pt>
                <c:pt idx="2185">
                  <c:v>0.99999999794158745</c:v>
                </c:pt>
                <c:pt idx="2186">
                  <c:v>0.99999999794785444</c:v>
                </c:pt>
                <c:pt idx="2187">
                  <c:v>0.99999999795409122</c:v>
                </c:pt>
                <c:pt idx="2188">
                  <c:v>0.99999999796029382</c:v>
                </c:pt>
                <c:pt idx="2189">
                  <c:v>0.99999999796646144</c:v>
                </c:pt>
                <c:pt idx="2190">
                  <c:v>0.99999999797259354</c:v>
                </c:pt>
                <c:pt idx="2191">
                  <c:v>0.99999999797869055</c:v>
                </c:pt>
                <c:pt idx="2192">
                  <c:v>0.99999999798475248</c:v>
                </c:pt>
                <c:pt idx="2193">
                  <c:v>0.99999999799077965</c:v>
                </c:pt>
                <c:pt idx="2194">
                  <c:v>0.99999999799677242</c:v>
                </c:pt>
                <c:pt idx="2195">
                  <c:v>0.99999999800273087</c:v>
                </c:pt>
                <c:pt idx="2196">
                  <c:v>0.99999999800865491</c:v>
                </c:pt>
                <c:pt idx="2197">
                  <c:v>0.99999999801454453</c:v>
                </c:pt>
                <c:pt idx="2198">
                  <c:v>0.99999999802040151</c:v>
                </c:pt>
                <c:pt idx="2199">
                  <c:v>0.99999999802622563</c:v>
                </c:pt>
                <c:pt idx="2200">
                  <c:v>0.999999998032017</c:v>
                </c:pt>
                <c:pt idx="2201">
                  <c:v>0.99999999803777562</c:v>
                </c:pt>
                <c:pt idx="2202">
                  <c:v>0.99999999804350193</c:v>
                </c:pt>
                <c:pt idx="2203">
                  <c:v>0.99999999804919615</c:v>
                </c:pt>
                <c:pt idx="2204">
                  <c:v>0.9999999980548584</c:v>
                </c:pt>
                <c:pt idx="2205">
                  <c:v>0.99999999806048911</c:v>
                </c:pt>
                <c:pt idx="2206">
                  <c:v>0.99999999806607476</c:v>
                </c:pt>
                <c:pt idx="2207">
                  <c:v>0.99999999807163809</c:v>
                </c:pt>
                <c:pt idx="2208">
                  <c:v>0.99999999807717366</c:v>
                </c:pt>
                <c:pt idx="2209">
                  <c:v>0.9999999980826797</c:v>
                </c:pt>
                <c:pt idx="2210">
                  <c:v>0.99999999808815554</c:v>
                </c:pt>
                <c:pt idx="2211">
                  <c:v>0.99999999809360129</c:v>
                </c:pt>
                <c:pt idx="2212">
                  <c:v>0.99999999809901707</c:v>
                </c:pt>
                <c:pt idx="2213">
                  <c:v>0.99999999810440321</c:v>
                </c:pt>
                <c:pt idx="2214">
                  <c:v>0.9999999981097597</c:v>
                </c:pt>
                <c:pt idx="2215">
                  <c:v>0.99999999811508689</c:v>
                </c:pt>
                <c:pt idx="2216">
                  <c:v>0.99999999812038498</c:v>
                </c:pt>
                <c:pt idx="2217">
                  <c:v>0.99999999812564222</c:v>
                </c:pt>
                <c:pt idx="2218">
                  <c:v>0.9999999981308757</c:v>
                </c:pt>
                <c:pt idx="2219">
                  <c:v>0.99999999813608542</c:v>
                </c:pt>
                <c:pt idx="2220">
                  <c:v>0.9999999981412685</c:v>
                </c:pt>
                <c:pt idx="2221">
                  <c:v>0.99999999814642415</c:v>
                </c:pt>
                <c:pt idx="2222">
                  <c:v>0.99999999815155216</c:v>
                </c:pt>
                <c:pt idx="2223">
                  <c:v>0.99999999815665264</c:v>
                </c:pt>
                <c:pt idx="2224">
                  <c:v>0.9999999981617258</c:v>
                </c:pt>
                <c:pt idx="2225">
                  <c:v>0.99999999816677165</c:v>
                </c:pt>
                <c:pt idx="2226">
                  <c:v>0.99999999817179053</c:v>
                </c:pt>
                <c:pt idx="2227">
                  <c:v>0.99999999817678265</c:v>
                </c:pt>
                <c:pt idx="2228">
                  <c:v>0.9999999981817399</c:v>
                </c:pt>
                <c:pt idx="2229">
                  <c:v>0.99999999818665641</c:v>
                </c:pt>
                <c:pt idx="2230">
                  <c:v>0.9999999981915616</c:v>
                </c:pt>
                <c:pt idx="2231">
                  <c:v>0.99999999819644581</c:v>
                </c:pt>
                <c:pt idx="2232">
                  <c:v>0.99999999820130603</c:v>
                </c:pt>
                <c:pt idx="2233">
                  <c:v>0.99999999820614127</c:v>
                </c:pt>
                <c:pt idx="2234">
                  <c:v>0.9999999982109512</c:v>
                </c:pt>
                <c:pt idx="2235">
                  <c:v>0.99999999821573593</c:v>
                </c:pt>
                <c:pt idx="2236">
                  <c:v>0.99999999822049568</c:v>
                </c:pt>
                <c:pt idx="2237">
                  <c:v>0.99999999822523045</c:v>
                </c:pt>
                <c:pt idx="2238">
                  <c:v>0.99999999822994046</c:v>
                </c:pt>
                <c:pt idx="2239">
                  <c:v>0.99999999823462604</c:v>
                </c:pt>
                <c:pt idx="2240">
                  <c:v>0.99999999823928531</c:v>
                </c:pt>
                <c:pt idx="2241">
                  <c:v>0.9999999982439115</c:v>
                </c:pt>
                <c:pt idx="2242">
                  <c:v>0.99999999824852071</c:v>
                </c:pt>
                <c:pt idx="2243">
                  <c:v>0.99999999825310848</c:v>
                </c:pt>
                <c:pt idx="2244">
                  <c:v>0.99999999825767349</c:v>
                </c:pt>
                <c:pt idx="2245">
                  <c:v>0.99999999826221531</c:v>
                </c:pt>
                <c:pt idx="2246">
                  <c:v>0.9999999982667338</c:v>
                </c:pt>
                <c:pt idx="2247">
                  <c:v>0.99999999827122921</c:v>
                </c:pt>
                <c:pt idx="2248">
                  <c:v>0.99999999827570152</c:v>
                </c:pt>
                <c:pt idx="2249">
                  <c:v>0.99999999828015107</c:v>
                </c:pt>
                <c:pt idx="2250">
                  <c:v>0.99999999828457797</c:v>
                </c:pt>
                <c:pt idx="2251">
                  <c:v>0.99999999828898223</c:v>
                </c:pt>
                <c:pt idx="2252">
                  <c:v>0.99999999829334629</c:v>
                </c:pt>
                <c:pt idx="2253">
                  <c:v>0.99999999829769548</c:v>
                </c:pt>
                <c:pt idx="2254">
                  <c:v>0.99999999830202946</c:v>
                </c:pt>
                <c:pt idx="2255">
                  <c:v>0.99999999830634412</c:v>
                </c:pt>
                <c:pt idx="2256">
                  <c:v>0.99999999831063779</c:v>
                </c:pt>
                <c:pt idx="2257">
                  <c:v>0.99999999831491027</c:v>
                </c:pt>
                <c:pt idx="2258">
                  <c:v>0.99999999831916131</c:v>
                </c:pt>
                <c:pt idx="2259">
                  <c:v>0.99999999832339104</c:v>
                </c:pt>
                <c:pt idx="2260">
                  <c:v>0.99999999832759967</c:v>
                </c:pt>
                <c:pt idx="2261">
                  <c:v>0.99999999833178732</c:v>
                </c:pt>
                <c:pt idx="2262">
                  <c:v>0.9999999983359541</c:v>
                </c:pt>
                <c:pt idx="2263">
                  <c:v>0.99999999834010023</c:v>
                </c:pt>
                <c:pt idx="2264">
                  <c:v>0.99999999834421816</c:v>
                </c:pt>
                <c:pt idx="2265">
                  <c:v>0.99999999834831876</c:v>
                </c:pt>
                <c:pt idx="2266">
                  <c:v>0.99999999835240194</c:v>
                </c:pt>
                <c:pt idx="2267">
                  <c:v>0.99999999835646614</c:v>
                </c:pt>
                <c:pt idx="2268">
                  <c:v>0.99999999836051068</c:v>
                </c:pt>
                <c:pt idx="2269">
                  <c:v>0.99999999836453535</c:v>
                </c:pt>
                <c:pt idx="2270">
                  <c:v>0.99999999836854037</c:v>
                </c:pt>
                <c:pt idx="2271">
                  <c:v>0.99999999837252584</c:v>
                </c:pt>
                <c:pt idx="2272">
                  <c:v>0.99999999837649178</c:v>
                </c:pt>
                <c:pt idx="2273">
                  <c:v>0.99999999838043852</c:v>
                </c:pt>
                <c:pt idx="2274">
                  <c:v>0.99999999838436593</c:v>
                </c:pt>
                <c:pt idx="2275">
                  <c:v>0.99999999838826226</c:v>
                </c:pt>
                <c:pt idx="2276">
                  <c:v>0.99999999839213694</c:v>
                </c:pt>
                <c:pt idx="2277">
                  <c:v>0.9999999983960024</c:v>
                </c:pt>
                <c:pt idx="2278">
                  <c:v>0.99999999839985265</c:v>
                </c:pt>
                <c:pt idx="2279">
                  <c:v>0.99999999840368547</c:v>
                </c:pt>
                <c:pt idx="2280">
                  <c:v>0.99999999840750031</c:v>
                </c:pt>
                <c:pt idx="2281">
                  <c:v>0.99999999841129683</c:v>
                </c:pt>
                <c:pt idx="2282">
                  <c:v>0.99999999841507536</c:v>
                </c:pt>
                <c:pt idx="2283">
                  <c:v>0.99999999841883569</c:v>
                </c:pt>
                <c:pt idx="2284">
                  <c:v>0.99999999842257814</c:v>
                </c:pt>
                <c:pt idx="2285">
                  <c:v>0.99999999842630283</c:v>
                </c:pt>
                <c:pt idx="2286">
                  <c:v>0.99999999843000964</c:v>
                </c:pt>
                <c:pt idx="2287">
                  <c:v>0.99999999843369758</c:v>
                </c:pt>
                <c:pt idx="2288">
                  <c:v>0.99999999843736709</c:v>
                </c:pt>
                <c:pt idx="2289">
                  <c:v>0.99999999844102072</c:v>
                </c:pt>
                <c:pt idx="2290">
                  <c:v>0.99999999844465759</c:v>
                </c:pt>
                <c:pt idx="2291">
                  <c:v>0.99999999844827758</c:v>
                </c:pt>
                <c:pt idx="2292">
                  <c:v>0.99999999845188059</c:v>
                </c:pt>
                <c:pt idx="2293">
                  <c:v>0.99999999845546661</c:v>
                </c:pt>
                <c:pt idx="2294">
                  <c:v>0.99999999845903598</c:v>
                </c:pt>
                <c:pt idx="2295">
                  <c:v>0.99999999846258858</c:v>
                </c:pt>
                <c:pt idx="2296">
                  <c:v>0.99999999846612464</c:v>
                </c:pt>
                <c:pt idx="2297">
                  <c:v>0.99999999846964416</c:v>
                </c:pt>
                <c:pt idx="2298">
                  <c:v>0.9999999984731287</c:v>
                </c:pt>
                <c:pt idx="2299">
                  <c:v>0.99999999847660803</c:v>
                </c:pt>
                <c:pt idx="2300">
                  <c:v>0.99999999848007615</c:v>
                </c:pt>
                <c:pt idx="2301">
                  <c:v>0.99999999848353005</c:v>
                </c:pt>
                <c:pt idx="2302">
                  <c:v>0.99999999848696863</c:v>
                </c:pt>
                <c:pt idx="2303">
                  <c:v>0.99999999849039145</c:v>
                </c:pt>
                <c:pt idx="2304">
                  <c:v>0.99999999849379873</c:v>
                </c:pt>
                <c:pt idx="2305">
                  <c:v>0.99999999849719035</c:v>
                </c:pt>
                <c:pt idx="2306">
                  <c:v>0.99999999850056642</c:v>
                </c:pt>
                <c:pt idx="2307">
                  <c:v>0.99999999850392707</c:v>
                </c:pt>
                <c:pt idx="2308">
                  <c:v>0.99999999850727228</c:v>
                </c:pt>
                <c:pt idx="2309">
                  <c:v>0.99999999851060239</c:v>
                </c:pt>
                <c:pt idx="2310">
                  <c:v>0.99999999851391075</c:v>
                </c:pt>
                <c:pt idx="2311">
                  <c:v>0.99999999851720744</c:v>
                </c:pt>
                <c:pt idx="2312">
                  <c:v>0.99999999852049126</c:v>
                </c:pt>
                <c:pt idx="2313">
                  <c:v>0.99999999852376098</c:v>
                </c:pt>
                <c:pt idx="2314">
                  <c:v>0.99999999852701615</c:v>
                </c:pt>
                <c:pt idx="2315">
                  <c:v>0.99999999853025667</c:v>
                </c:pt>
                <c:pt idx="2316">
                  <c:v>0.99999999853348276</c:v>
                </c:pt>
                <c:pt idx="2317">
                  <c:v>0.99999999853669419</c:v>
                </c:pt>
                <c:pt idx="2318">
                  <c:v>0.99999999853989141</c:v>
                </c:pt>
                <c:pt idx="2319">
                  <c:v>0.9999999985430742</c:v>
                </c:pt>
                <c:pt idx="2320">
                  <c:v>0.99999999854624289</c:v>
                </c:pt>
                <c:pt idx="2321">
                  <c:v>0.99999999854939425</c:v>
                </c:pt>
                <c:pt idx="2322">
                  <c:v>0.99999999855253241</c:v>
                </c:pt>
                <c:pt idx="2323">
                  <c:v>0.99999999855565813</c:v>
                </c:pt>
                <c:pt idx="2324">
                  <c:v>0.99999999855877053</c:v>
                </c:pt>
                <c:pt idx="2325">
                  <c:v>0.99999999856186927</c:v>
                </c:pt>
                <c:pt idx="2326">
                  <c:v>0.99999999856495447</c:v>
                </c:pt>
                <c:pt idx="2327">
                  <c:v>0.99999999856802602</c:v>
                </c:pt>
                <c:pt idx="2328">
                  <c:v>0.99999999857108401</c:v>
                </c:pt>
                <c:pt idx="2329">
                  <c:v>0.99999999857412869</c:v>
                </c:pt>
                <c:pt idx="2330">
                  <c:v>0.99999999857715993</c:v>
                </c:pt>
                <c:pt idx="2331">
                  <c:v>0.99999999858017785</c:v>
                </c:pt>
                <c:pt idx="2332">
                  <c:v>0.99999999858316768</c:v>
                </c:pt>
                <c:pt idx="2333">
                  <c:v>0.99999999858615207</c:v>
                </c:pt>
                <c:pt idx="2334">
                  <c:v>0.99999999858912825</c:v>
                </c:pt>
              </c:numCache>
            </c:numRef>
          </c:yVal>
          <c:smooth val="1"/>
        </c:ser>
        <c:ser>
          <c:idx val="1"/>
          <c:order val="1"/>
          <c:tx>
            <c:v>Model Pred. M2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'Predictions, run2'!$A$3:$A$2337</c:f>
              <c:numCache>
                <c:formatCode>General</c:formatCode>
                <c:ptCount val="233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  <c:pt idx="1001">
                  <c:v>10010</c:v>
                </c:pt>
                <c:pt idx="1002">
                  <c:v>10020</c:v>
                </c:pt>
                <c:pt idx="1003">
                  <c:v>10030</c:v>
                </c:pt>
                <c:pt idx="1004">
                  <c:v>10040</c:v>
                </c:pt>
                <c:pt idx="1005">
                  <c:v>10050</c:v>
                </c:pt>
                <c:pt idx="1006">
                  <c:v>10060</c:v>
                </c:pt>
                <c:pt idx="1007">
                  <c:v>10070</c:v>
                </c:pt>
                <c:pt idx="1008">
                  <c:v>10080</c:v>
                </c:pt>
                <c:pt idx="1009">
                  <c:v>10090</c:v>
                </c:pt>
                <c:pt idx="1010">
                  <c:v>10100</c:v>
                </c:pt>
                <c:pt idx="1011">
                  <c:v>10110</c:v>
                </c:pt>
                <c:pt idx="1012">
                  <c:v>10120</c:v>
                </c:pt>
                <c:pt idx="1013">
                  <c:v>10130</c:v>
                </c:pt>
                <c:pt idx="1014">
                  <c:v>10140</c:v>
                </c:pt>
                <c:pt idx="1015">
                  <c:v>10150</c:v>
                </c:pt>
                <c:pt idx="1016">
                  <c:v>10160</c:v>
                </c:pt>
                <c:pt idx="1017">
                  <c:v>10170</c:v>
                </c:pt>
                <c:pt idx="1018">
                  <c:v>10180</c:v>
                </c:pt>
                <c:pt idx="1019">
                  <c:v>10190</c:v>
                </c:pt>
                <c:pt idx="1020">
                  <c:v>10200</c:v>
                </c:pt>
                <c:pt idx="1021">
                  <c:v>10210</c:v>
                </c:pt>
                <c:pt idx="1022">
                  <c:v>10220</c:v>
                </c:pt>
                <c:pt idx="1023">
                  <c:v>10230</c:v>
                </c:pt>
                <c:pt idx="1024">
                  <c:v>10240</c:v>
                </c:pt>
                <c:pt idx="1025">
                  <c:v>10250</c:v>
                </c:pt>
                <c:pt idx="1026">
                  <c:v>10260</c:v>
                </c:pt>
                <c:pt idx="1027">
                  <c:v>10270</c:v>
                </c:pt>
                <c:pt idx="1028">
                  <c:v>10280</c:v>
                </c:pt>
                <c:pt idx="1029">
                  <c:v>10290</c:v>
                </c:pt>
                <c:pt idx="1030">
                  <c:v>10300</c:v>
                </c:pt>
                <c:pt idx="1031">
                  <c:v>10310</c:v>
                </c:pt>
                <c:pt idx="1032">
                  <c:v>10320</c:v>
                </c:pt>
                <c:pt idx="1033">
                  <c:v>10330</c:v>
                </c:pt>
                <c:pt idx="1034">
                  <c:v>10340</c:v>
                </c:pt>
                <c:pt idx="1035">
                  <c:v>10350</c:v>
                </c:pt>
                <c:pt idx="1036">
                  <c:v>10360</c:v>
                </c:pt>
                <c:pt idx="1037">
                  <c:v>10370</c:v>
                </c:pt>
                <c:pt idx="1038">
                  <c:v>10380</c:v>
                </c:pt>
                <c:pt idx="1039">
                  <c:v>10390</c:v>
                </c:pt>
                <c:pt idx="1040">
                  <c:v>10400</c:v>
                </c:pt>
                <c:pt idx="1041">
                  <c:v>10410</c:v>
                </c:pt>
                <c:pt idx="1042">
                  <c:v>10420</c:v>
                </c:pt>
                <c:pt idx="1043">
                  <c:v>10430</c:v>
                </c:pt>
                <c:pt idx="1044">
                  <c:v>10440</c:v>
                </c:pt>
                <c:pt idx="1045">
                  <c:v>10450</c:v>
                </c:pt>
                <c:pt idx="1046">
                  <c:v>10460</c:v>
                </c:pt>
                <c:pt idx="1047">
                  <c:v>10470</c:v>
                </c:pt>
                <c:pt idx="1048">
                  <c:v>10480</c:v>
                </c:pt>
                <c:pt idx="1049">
                  <c:v>10490</c:v>
                </c:pt>
                <c:pt idx="1050">
                  <c:v>10500</c:v>
                </c:pt>
                <c:pt idx="1051">
                  <c:v>10510</c:v>
                </c:pt>
                <c:pt idx="1052">
                  <c:v>10520</c:v>
                </c:pt>
                <c:pt idx="1053">
                  <c:v>10530</c:v>
                </c:pt>
                <c:pt idx="1054">
                  <c:v>10540</c:v>
                </c:pt>
                <c:pt idx="1055">
                  <c:v>10550</c:v>
                </c:pt>
                <c:pt idx="1056">
                  <c:v>10560</c:v>
                </c:pt>
                <c:pt idx="1057">
                  <c:v>10570</c:v>
                </c:pt>
                <c:pt idx="1058">
                  <c:v>10580</c:v>
                </c:pt>
                <c:pt idx="1059">
                  <c:v>10590</c:v>
                </c:pt>
                <c:pt idx="1060">
                  <c:v>10600</c:v>
                </c:pt>
                <c:pt idx="1061">
                  <c:v>10610</c:v>
                </c:pt>
                <c:pt idx="1062">
                  <c:v>10620</c:v>
                </c:pt>
                <c:pt idx="1063">
                  <c:v>10630</c:v>
                </c:pt>
                <c:pt idx="1064">
                  <c:v>10640</c:v>
                </c:pt>
                <c:pt idx="1065">
                  <c:v>10650</c:v>
                </c:pt>
                <c:pt idx="1066">
                  <c:v>10660</c:v>
                </c:pt>
                <c:pt idx="1067">
                  <c:v>10670</c:v>
                </c:pt>
                <c:pt idx="1068">
                  <c:v>10680</c:v>
                </c:pt>
                <c:pt idx="1069">
                  <c:v>10690</c:v>
                </c:pt>
                <c:pt idx="1070">
                  <c:v>10700</c:v>
                </c:pt>
                <c:pt idx="1071">
                  <c:v>10710</c:v>
                </c:pt>
                <c:pt idx="1072">
                  <c:v>10720</c:v>
                </c:pt>
                <c:pt idx="1073">
                  <c:v>10730</c:v>
                </c:pt>
                <c:pt idx="1074">
                  <c:v>10740</c:v>
                </c:pt>
                <c:pt idx="1075">
                  <c:v>10750</c:v>
                </c:pt>
                <c:pt idx="1076">
                  <c:v>10760</c:v>
                </c:pt>
                <c:pt idx="1077">
                  <c:v>10770</c:v>
                </c:pt>
                <c:pt idx="1078">
                  <c:v>10780</c:v>
                </c:pt>
                <c:pt idx="1079">
                  <c:v>10790</c:v>
                </c:pt>
                <c:pt idx="1080">
                  <c:v>10800</c:v>
                </c:pt>
                <c:pt idx="1081">
                  <c:v>10810</c:v>
                </c:pt>
                <c:pt idx="1082">
                  <c:v>10820</c:v>
                </c:pt>
                <c:pt idx="1083">
                  <c:v>10830</c:v>
                </c:pt>
                <c:pt idx="1084">
                  <c:v>10840</c:v>
                </c:pt>
                <c:pt idx="1085">
                  <c:v>10850</c:v>
                </c:pt>
                <c:pt idx="1086">
                  <c:v>10860</c:v>
                </c:pt>
                <c:pt idx="1087">
                  <c:v>10870</c:v>
                </c:pt>
                <c:pt idx="1088">
                  <c:v>10880</c:v>
                </c:pt>
                <c:pt idx="1089">
                  <c:v>10890</c:v>
                </c:pt>
                <c:pt idx="1090">
                  <c:v>10900</c:v>
                </c:pt>
                <c:pt idx="1091">
                  <c:v>10910</c:v>
                </c:pt>
                <c:pt idx="1092">
                  <c:v>10920</c:v>
                </c:pt>
                <c:pt idx="1093">
                  <c:v>10930</c:v>
                </c:pt>
                <c:pt idx="1094">
                  <c:v>10940</c:v>
                </c:pt>
                <c:pt idx="1095">
                  <c:v>10950</c:v>
                </c:pt>
                <c:pt idx="1096">
                  <c:v>10960</c:v>
                </c:pt>
                <c:pt idx="1097">
                  <c:v>10970</c:v>
                </c:pt>
                <c:pt idx="1098">
                  <c:v>10980</c:v>
                </c:pt>
                <c:pt idx="1099">
                  <c:v>10990</c:v>
                </c:pt>
                <c:pt idx="1100">
                  <c:v>11000</c:v>
                </c:pt>
                <c:pt idx="1101">
                  <c:v>11010</c:v>
                </c:pt>
                <c:pt idx="1102">
                  <c:v>11020</c:v>
                </c:pt>
                <c:pt idx="1103">
                  <c:v>11030</c:v>
                </c:pt>
                <c:pt idx="1104">
                  <c:v>11040</c:v>
                </c:pt>
                <c:pt idx="1105">
                  <c:v>11050</c:v>
                </c:pt>
                <c:pt idx="1106">
                  <c:v>11060</c:v>
                </c:pt>
                <c:pt idx="1107">
                  <c:v>11070</c:v>
                </c:pt>
                <c:pt idx="1108">
                  <c:v>11080</c:v>
                </c:pt>
                <c:pt idx="1109">
                  <c:v>11090</c:v>
                </c:pt>
                <c:pt idx="1110">
                  <c:v>11100</c:v>
                </c:pt>
                <c:pt idx="1111">
                  <c:v>11110</c:v>
                </c:pt>
                <c:pt idx="1112">
                  <c:v>11120</c:v>
                </c:pt>
                <c:pt idx="1113">
                  <c:v>11130</c:v>
                </c:pt>
                <c:pt idx="1114">
                  <c:v>11140</c:v>
                </c:pt>
                <c:pt idx="1115">
                  <c:v>11150</c:v>
                </c:pt>
                <c:pt idx="1116">
                  <c:v>11160</c:v>
                </c:pt>
                <c:pt idx="1117">
                  <c:v>11170</c:v>
                </c:pt>
                <c:pt idx="1118">
                  <c:v>11180</c:v>
                </c:pt>
                <c:pt idx="1119">
                  <c:v>11190</c:v>
                </c:pt>
                <c:pt idx="1120">
                  <c:v>11200</c:v>
                </c:pt>
                <c:pt idx="1121">
                  <c:v>11210</c:v>
                </c:pt>
                <c:pt idx="1122">
                  <c:v>11220</c:v>
                </c:pt>
                <c:pt idx="1123">
                  <c:v>11230</c:v>
                </c:pt>
                <c:pt idx="1124">
                  <c:v>11240</c:v>
                </c:pt>
                <c:pt idx="1125">
                  <c:v>11250</c:v>
                </c:pt>
                <c:pt idx="1126">
                  <c:v>11260</c:v>
                </c:pt>
                <c:pt idx="1127">
                  <c:v>11270</c:v>
                </c:pt>
                <c:pt idx="1128">
                  <c:v>11280</c:v>
                </c:pt>
                <c:pt idx="1129">
                  <c:v>11290</c:v>
                </c:pt>
                <c:pt idx="1130">
                  <c:v>11300</c:v>
                </c:pt>
                <c:pt idx="1131">
                  <c:v>11310</c:v>
                </c:pt>
                <c:pt idx="1132">
                  <c:v>11320</c:v>
                </c:pt>
                <c:pt idx="1133">
                  <c:v>11330</c:v>
                </c:pt>
                <c:pt idx="1134">
                  <c:v>11340</c:v>
                </c:pt>
                <c:pt idx="1135">
                  <c:v>11350</c:v>
                </c:pt>
                <c:pt idx="1136">
                  <c:v>11360</c:v>
                </c:pt>
                <c:pt idx="1137">
                  <c:v>11370</c:v>
                </c:pt>
                <c:pt idx="1138">
                  <c:v>11380</c:v>
                </c:pt>
                <c:pt idx="1139">
                  <c:v>11390</c:v>
                </c:pt>
                <c:pt idx="1140">
                  <c:v>11400</c:v>
                </c:pt>
                <c:pt idx="1141">
                  <c:v>11410</c:v>
                </c:pt>
                <c:pt idx="1142">
                  <c:v>11420</c:v>
                </c:pt>
                <c:pt idx="1143">
                  <c:v>11430</c:v>
                </c:pt>
                <c:pt idx="1144">
                  <c:v>11440</c:v>
                </c:pt>
                <c:pt idx="1145">
                  <c:v>11450</c:v>
                </c:pt>
                <c:pt idx="1146">
                  <c:v>11460</c:v>
                </c:pt>
                <c:pt idx="1147">
                  <c:v>11470</c:v>
                </c:pt>
                <c:pt idx="1148">
                  <c:v>11480</c:v>
                </c:pt>
                <c:pt idx="1149">
                  <c:v>11490</c:v>
                </c:pt>
                <c:pt idx="1150">
                  <c:v>11500</c:v>
                </c:pt>
                <c:pt idx="1151">
                  <c:v>11510</c:v>
                </c:pt>
                <c:pt idx="1152">
                  <c:v>11520</c:v>
                </c:pt>
                <c:pt idx="1153">
                  <c:v>11530</c:v>
                </c:pt>
                <c:pt idx="1154">
                  <c:v>11540</c:v>
                </c:pt>
                <c:pt idx="1155">
                  <c:v>11550</c:v>
                </c:pt>
                <c:pt idx="1156">
                  <c:v>11560</c:v>
                </c:pt>
                <c:pt idx="1157">
                  <c:v>11570</c:v>
                </c:pt>
                <c:pt idx="1158">
                  <c:v>11580</c:v>
                </c:pt>
                <c:pt idx="1159">
                  <c:v>11590</c:v>
                </c:pt>
                <c:pt idx="1160">
                  <c:v>11600</c:v>
                </c:pt>
                <c:pt idx="1161">
                  <c:v>11610</c:v>
                </c:pt>
                <c:pt idx="1162">
                  <c:v>11620</c:v>
                </c:pt>
                <c:pt idx="1163">
                  <c:v>11630</c:v>
                </c:pt>
                <c:pt idx="1164">
                  <c:v>11640</c:v>
                </c:pt>
                <c:pt idx="1165">
                  <c:v>11650</c:v>
                </c:pt>
                <c:pt idx="1166">
                  <c:v>11660</c:v>
                </c:pt>
                <c:pt idx="1167">
                  <c:v>11670</c:v>
                </c:pt>
                <c:pt idx="1168">
                  <c:v>11680</c:v>
                </c:pt>
                <c:pt idx="1169">
                  <c:v>11690</c:v>
                </c:pt>
                <c:pt idx="1170">
                  <c:v>11700</c:v>
                </c:pt>
                <c:pt idx="1171">
                  <c:v>11710</c:v>
                </c:pt>
                <c:pt idx="1172">
                  <c:v>11720</c:v>
                </c:pt>
                <c:pt idx="1173">
                  <c:v>11730</c:v>
                </c:pt>
                <c:pt idx="1174">
                  <c:v>11740</c:v>
                </c:pt>
                <c:pt idx="1175">
                  <c:v>11750</c:v>
                </c:pt>
                <c:pt idx="1176">
                  <c:v>11760</c:v>
                </c:pt>
                <c:pt idx="1177">
                  <c:v>11770</c:v>
                </c:pt>
                <c:pt idx="1178">
                  <c:v>11780</c:v>
                </c:pt>
                <c:pt idx="1179">
                  <c:v>11790</c:v>
                </c:pt>
                <c:pt idx="1180">
                  <c:v>11800</c:v>
                </c:pt>
                <c:pt idx="1181">
                  <c:v>11810</c:v>
                </c:pt>
                <c:pt idx="1182">
                  <c:v>11820</c:v>
                </c:pt>
                <c:pt idx="1183">
                  <c:v>11830</c:v>
                </c:pt>
                <c:pt idx="1184">
                  <c:v>11840</c:v>
                </c:pt>
                <c:pt idx="1185">
                  <c:v>11850</c:v>
                </c:pt>
                <c:pt idx="1186">
                  <c:v>11860</c:v>
                </c:pt>
                <c:pt idx="1187">
                  <c:v>11870</c:v>
                </c:pt>
                <c:pt idx="1188">
                  <c:v>11880</c:v>
                </c:pt>
                <c:pt idx="1189">
                  <c:v>11890</c:v>
                </c:pt>
                <c:pt idx="1190">
                  <c:v>11900</c:v>
                </c:pt>
                <c:pt idx="1191">
                  <c:v>11910</c:v>
                </c:pt>
                <c:pt idx="1192">
                  <c:v>11920</c:v>
                </c:pt>
                <c:pt idx="1193">
                  <c:v>11930</c:v>
                </c:pt>
                <c:pt idx="1194">
                  <c:v>11940</c:v>
                </c:pt>
                <c:pt idx="1195">
                  <c:v>11950</c:v>
                </c:pt>
                <c:pt idx="1196">
                  <c:v>11960</c:v>
                </c:pt>
                <c:pt idx="1197">
                  <c:v>11970</c:v>
                </c:pt>
                <c:pt idx="1198">
                  <c:v>11980</c:v>
                </c:pt>
                <c:pt idx="1199">
                  <c:v>11990</c:v>
                </c:pt>
                <c:pt idx="1200">
                  <c:v>12000</c:v>
                </c:pt>
                <c:pt idx="1201">
                  <c:v>12010</c:v>
                </c:pt>
                <c:pt idx="1202">
                  <c:v>12020</c:v>
                </c:pt>
                <c:pt idx="1203">
                  <c:v>12030</c:v>
                </c:pt>
                <c:pt idx="1204">
                  <c:v>12040</c:v>
                </c:pt>
                <c:pt idx="1205">
                  <c:v>12050</c:v>
                </c:pt>
                <c:pt idx="1206">
                  <c:v>12060</c:v>
                </c:pt>
                <c:pt idx="1207">
                  <c:v>12070</c:v>
                </c:pt>
                <c:pt idx="1208">
                  <c:v>12080</c:v>
                </c:pt>
                <c:pt idx="1209">
                  <c:v>12090</c:v>
                </c:pt>
                <c:pt idx="1210">
                  <c:v>12100</c:v>
                </c:pt>
                <c:pt idx="1211">
                  <c:v>12110</c:v>
                </c:pt>
                <c:pt idx="1212">
                  <c:v>12120</c:v>
                </c:pt>
                <c:pt idx="1213">
                  <c:v>12130</c:v>
                </c:pt>
                <c:pt idx="1214">
                  <c:v>12140</c:v>
                </c:pt>
                <c:pt idx="1215">
                  <c:v>12150</c:v>
                </c:pt>
                <c:pt idx="1216">
                  <c:v>12160</c:v>
                </c:pt>
                <c:pt idx="1217">
                  <c:v>12170</c:v>
                </c:pt>
                <c:pt idx="1218">
                  <c:v>12180</c:v>
                </c:pt>
                <c:pt idx="1219">
                  <c:v>12190</c:v>
                </c:pt>
                <c:pt idx="1220">
                  <c:v>12200</c:v>
                </c:pt>
                <c:pt idx="1221">
                  <c:v>12210</c:v>
                </c:pt>
                <c:pt idx="1222">
                  <c:v>12220</c:v>
                </c:pt>
                <c:pt idx="1223">
                  <c:v>12230</c:v>
                </c:pt>
                <c:pt idx="1224">
                  <c:v>12240</c:v>
                </c:pt>
                <c:pt idx="1225">
                  <c:v>12250</c:v>
                </c:pt>
                <c:pt idx="1226">
                  <c:v>12260</c:v>
                </c:pt>
                <c:pt idx="1227">
                  <c:v>12270</c:v>
                </c:pt>
                <c:pt idx="1228">
                  <c:v>12280</c:v>
                </c:pt>
                <c:pt idx="1229">
                  <c:v>12290</c:v>
                </c:pt>
                <c:pt idx="1230">
                  <c:v>12300</c:v>
                </c:pt>
                <c:pt idx="1231">
                  <c:v>12310</c:v>
                </c:pt>
                <c:pt idx="1232">
                  <c:v>12320</c:v>
                </c:pt>
                <c:pt idx="1233">
                  <c:v>12330</c:v>
                </c:pt>
                <c:pt idx="1234">
                  <c:v>12340</c:v>
                </c:pt>
                <c:pt idx="1235">
                  <c:v>12350</c:v>
                </c:pt>
                <c:pt idx="1236">
                  <c:v>12360</c:v>
                </c:pt>
                <c:pt idx="1237">
                  <c:v>12370</c:v>
                </c:pt>
                <c:pt idx="1238">
                  <c:v>12380</c:v>
                </c:pt>
                <c:pt idx="1239">
                  <c:v>12390</c:v>
                </c:pt>
                <c:pt idx="1240">
                  <c:v>12400</c:v>
                </c:pt>
                <c:pt idx="1241">
                  <c:v>12410</c:v>
                </c:pt>
                <c:pt idx="1242">
                  <c:v>12420</c:v>
                </c:pt>
                <c:pt idx="1243">
                  <c:v>12430</c:v>
                </c:pt>
                <c:pt idx="1244">
                  <c:v>12440</c:v>
                </c:pt>
                <c:pt idx="1245">
                  <c:v>12450</c:v>
                </c:pt>
                <c:pt idx="1246">
                  <c:v>12460</c:v>
                </c:pt>
                <c:pt idx="1247">
                  <c:v>12470</c:v>
                </c:pt>
                <c:pt idx="1248">
                  <c:v>12480</c:v>
                </c:pt>
                <c:pt idx="1249">
                  <c:v>12490</c:v>
                </c:pt>
                <c:pt idx="1250">
                  <c:v>12500</c:v>
                </c:pt>
                <c:pt idx="1251">
                  <c:v>12510</c:v>
                </c:pt>
                <c:pt idx="1252">
                  <c:v>12520</c:v>
                </c:pt>
                <c:pt idx="1253">
                  <c:v>12530</c:v>
                </c:pt>
                <c:pt idx="1254">
                  <c:v>12540</c:v>
                </c:pt>
                <c:pt idx="1255">
                  <c:v>12550</c:v>
                </c:pt>
                <c:pt idx="1256">
                  <c:v>12560</c:v>
                </c:pt>
                <c:pt idx="1257">
                  <c:v>12570</c:v>
                </c:pt>
                <c:pt idx="1258">
                  <c:v>12580</c:v>
                </c:pt>
                <c:pt idx="1259">
                  <c:v>12590</c:v>
                </c:pt>
                <c:pt idx="1260">
                  <c:v>12600</c:v>
                </c:pt>
                <c:pt idx="1261">
                  <c:v>12610</c:v>
                </c:pt>
                <c:pt idx="1262">
                  <c:v>12620</c:v>
                </c:pt>
                <c:pt idx="1263">
                  <c:v>12630</c:v>
                </c:pt>
                <c:pt idx="1264">
                  <c:v>12640</c:v>
                </c:pt>
                <c:pt idx="1265">
                  <c:v>12650</c:v>
                </c:pt>
                <c:pt idx="1266">
                  <c:v>12660</c:v>
                </c:pt>
                <c:pt idx="1267">
                  <c:v>12670</c:v>
                </c:pt>
                <c:pt idx="1268">
                  <c:v>12680</c:v>
                </c:pt>
                <c:pt idx="1269">
                  <c:v>12690</c:v>
                </c:pt>
                <c:pt idx="1270">
                  <c:v>12700</c:v>
                </c:pt>
                <c:pt idx="1271">
                  <c:v>12710</c:v>
                </c:pt>
                <c:pt idx="1272">
                  <c:v>12720</c:v>
                </c:pt>
                <c:pt idx="1273">
                  <c:v>12730</c:v>
                </c:pt>
                <c:pt idx="1274">
                  <c:v>12740</c:v>
                </c:pt>
                <c:pt idx="1275">
                  <c:v>12750</c:v>
                </c:pt>
                <c:pt idx="1276">
                  <c:v>12760</c:v>
                </c:pt>
                <c:pt idx="1277">
                  <c:v>12770</c:v>
                </c:pt>
                <c:pt idx="1278">
                  <c:v>12780</c:v>
                </c:pt>
                <c:pt idx="1279">
                  <c:v>12790</c:v>
                </c:pt>
                <c:pt idx="1280">
                  <c:v>12800</c:v>
                </c:pt>
                <c:pt idx="1281">
                  <c:v>12810</c:v>
                </c:pt>
                <c:pt idx="1282">
                  <c:v>12820</c:v>
                </c:pt>
                <c:pt idx="1283">
                  <c:v>12830</c:v>
                </c:pt>
                <c:pt idx="1284">
                  <c:v>12840</c:v>
                </c:pt>
                <c:pt idx="1285">
                  <c:v>12850</c:v>
                </c:pt>
                <c:pt idx="1286">
                  <c:v>12860</c:v>
                </c:pt>
                <c:pt idx="1287">
                  <c:v>12870</c:v>
                </c:pt>
                <c:pt idx="1288">
                  <c:v>12880</c:v>
                </c:pt>
                <c:pt idx="1289">
                  <c:v>12890</c:v>
                </c:pt>
                <c:pt idx="1290">
                  <c:v>12900</c:v>
                </c:pt>
                <c:pt idx="1291">
                  <c:v>12910</c:v>
                </c:pt>
                <c:pt idx="1292">
                  <c:v>12920</c:v>
                </c:pt>
                <c:pt idx="1293">
                  <c:v>12930</c:v>
                </c:pt>
                <c:pt idx="1294">
                  <c:v>12940</c:v>
                </c:pt>
                <c:pt idx="1295">
                  <c:v>12950</c:v>
                </c:pt>
                <c:pt idx="1296">
                  <c:v>12960</c:v>
                </c:pt>
                <c:pt idx="1297">
                  <c:v>12970</c:v>
                </c:pt>
                <c:pt idx="1298">
                  <c:v>12980</c:v>
                </c:pt>
                <c:pt idx="1299">
                  <c:v>12990</c:v>
                </c:pt>
                <c:pt idx="1300">
                  <c:v>13000</c:v>
                </c:pt>
                <c:pt idx="1301">
                  <c:v>13010</c:v>
                </c:pt>
                <c:pt idx="1302">
                  <c:v>13020</c:v>
                </c:pt>
                <c:pt idx="1303">
                  <c:v>13030</c:v>
                </c:pt>
                <c:pt idx="1304">
                  <c:v>13040</c:v>
                </c:pt>
                <c:pt idx="1305">
                  <c:v>13050</c:v>
                </c:pt>
                <c:pt idx="1306">
                  <c:v>13060</c:v>
                </c:pt>
                <c:pt idx="1307">
                  <c:v>13070</c:v>
                </c:pt>
                <c:pt idx="1308">
                  <c:v>13080</c:v>
                </c:pt>
                <c:pt idx="1309">
                  <c:v>13090</c:v>
                </c:pt>
                <c:pt idx="1310">
                  <c:v>13100</c:v>
                </c:pt>
                <c:pt idx="1311">
                  <c:v>13110</c:v>
                </c:pt>
                <c:pt idx="1312">
                  <c:v>13120</c:v>
                </c:pt>
                <c:pt idx="1313">
                  <c:v>13130</c:v>
                </c:pt>
                <c:pt idx="1314">
                  <c:v>13140</c:v>
                </c:pt>
                <c:pt idx="1315">
                  <c:v>13150</c:v>
                </c:pt>
                <c:pt idx="1316">
                  <c:v>13160</c:v>
                </c:pt>
                <c:pt idx="1317">
                  <c:v>13170</c:v>
                </c:pt>
                <c:pt idx="1318">
                  <c:v>13180</c:v>
                </c:pt>
                <c:pt idx="1319">
                  <c:v>13190</c:v>
                </c:pt>
                <c:pt idx="1320">
                  <c:v>13200</c:v>
                </c:pt>
                <c:pt idx="1321">
                  <c:v>13210</c:v>
                </c:pt>
                <c:pt idx="1322">
                  <c:v>13220</c:v>
                </c:pt>
                <c:pt idx="1323">
                  <c:v>13230</c:v>
                </c:pt>
                <c:pt idx="1324">
                  <c:v>13240</c:v>
                </c:pt>
                <c:pt idx="1325">
                  <c:v>13250</c:v>
                </c:pt>
                <c:pt idx="1326">
                  <c:v>13260</c:v>
                </c:pt>
                <c:pt idx="1327">
                  <c:v>13270</c:v>
                </c:pt>
                <c:pt idx="1328">
                  <c:v>13280</c:v>
                </c:pt>
                <c:pt idx="1329">
                  <c:v>13290</c:v>
                </c:pt>
                <c:pt idx="1330">
                  <c:v>13300</c:v>
                </c:pt>
                <c:pt idx="1331">
                  <c:v>13310</c:v>
                </c:pt>
                <c:pt idx="1332">
                  <c:v>13320</c:v>
                </c:pt>
                <c:pt idx="1333">
                  <c:v>13330</c:v>
                </c:pt>
                <c:pt idx="1334">
                  <c:v>13340</c:v>
                </c:pt>
                <c:pt idx="1335">
                  <c:v>13350</c:v>
                </c:pt>
                <c:pt idx="1336">
                  <c:v>13360</c:v>
                </c:pt>
                <c:pt idx="1337">
                  <c:v>13370</c:v>
                </c:pt>
                <c:pt idx="1338">
                  <c:v>13380</c:v>
                </c:pt>
                <c:pt idx="1339">
                  <c:v>13390</c:v>
                </c:pt>
                <c:pt idx="1340">
                  <c:v>13400</c:v>
                </c:pt>
                <c:pt idx="1341">
                  <c:v>13410</c:v>
                </c:pt>
                <c:pt idx="1342">
                  <c:v>13420</c:v>
                </c:pt>
                <c:pt idx="1343">
                  <c:v>13430</c:v>
                </c:pt>
                <c:pt idx="1344">
                  <c:v>13440</c:v>
                </c:pt>
                <c:pt idx="1345">
                  <c:v>13450</c:v>
                </c:pt>
                <c:pt idx="1346">
                  <c:v>13460</c:v>
                </c:pt>
                <c:pt idx="1347">
                  <c:v>13470</c:v>
                </c:pt>
                <c:pt idx="1348">
                  <c:v>13480</c:v>
                </c:pt>
                <c:pt idx="1349">
                  <c:v>13490</c:v>
                </c:pt>
                <c:pt idx="1350">
                  <c:v>13500</c:v>
                </c:pt>
                <c:pt idx="1351">
                  <c:v>13510</c:v>
                </c:pt>
                <c:pt idx="1352">
                  <c:v>13520</c:v>
                </c:pt>
                <c:pt idx="1353">
                  <c:v>13530</c:v>
                </c:pt>
                <c:pt idx="1354">
                  <c:v>13540</c:v>
                </c:pt>
                <c:pt idx="1355">
                  <c:v>13550</c:v>
                </c:pt>
                <c:pt idx="1356">
                  <c:v>13560</c:v>
                </c:pt>
                <c:pt idx="1357">
                  <c:v>13570</c:v>
                </c:pt>
                <c:pt idx="1358">
                  <c:v>13580</c:v>
                </c:pt>
                <c:pt idx="1359">
                  <c:v>13590</c:v>
                </c:pt>
                <c:pt idx="1360">
                  <c:v>13600</c:v>
                </c:pt>
                <c:pt idx="1361">
                  <c:v>13610</c:v>
                </c:pt>
                <c:pt idx="1362">
                  <c:v>13620</c:v>
                </c:pt>
                <c:pt idx="1363">
                  <c:v>13630</c:v>
                </c:pt>
                <c:pt idx="1364">
                  <c:v>13640</c:v>
                </c:pt>
                <c:pt idx="1365">
                  <c:v>13650</c:v>
                </c:pt>
                <c:pt idx="1366">
                  <c:v>13660</c:v>
                </c:pt>
                <c:pt idx="1367">
                  <c:v>13670</c:v>
                </c:pt>
                <c:pt idx="1368">
                  <c:v>13680</c:v>
                </c:pt>
                <c:pt idx="1369">
                  <c:v>13690</c:v>
                </c:pt>
                <c:pt idx="1370">
                  <c:v>13700</c:v>
                </c:pt>
                <c:pt idx="1371">
                  <c:v>13710</c:v>
                </c:pt>
                <c:pt idx="1372">
                  <c:v>13720</c:v>
                </c:pt>
                <c:pt idx="1373">
                  <c:v>13730</c:v>
                </c:pt>
                <c:pt idx="1374">
                  <c:v>13740</c:v>
                </c:pt>
                <c:pt idx="1375">
                  <c:v>13750</c:v>
                </c:pt>
                <c:pt idx="1376">
                  <c:v>13760</c:v>
                </c:pt>
                <c:pt idx="1377">
                  <c:v>13770</c:v>
                </c:pt>
                <c:pt idx="1378">
                  <c:v>13780</c:v>
                </c:pt>
                <c:pt idx="1379">
                  <c:v>13790</c:v>
                </c:pt>
                <c:pt idx="1380">
                  <c:v>13800</c:v>
                </c:pt>
                <c:pt idx="1381">
                  <c:v>13810</c:v>
                </c:pt>
                <c:pt idx="1382">
                  <c:v>13820</c:v>
                </c:pt>
                <c:pt idx="1383">
                  <c:v>13830</c:v>
                </c:pt>
                <c:pt idx="1384">
                  <c:v>13840</c:v>
                </c:pt>
                <c:pt idx="1385">
                  <c:v>13850</c:v>
                </c:pt>
                <c:pt idx="1386">
                  <c:v>13860</c:v>
                </c:pt>
                <c:pt idx="1387">
                  <c:v>13870</c:v>
                </c:pt>
                <c:pt idx="1388">
                  <c:v>13880</c:v>
                </c:pt>
                <c:pt idx="1389">
                  <c:v>13890</c:v>
                </c:pt>
                <c:pt idx="1390">
                  <c:v>13900</c:v>
                </c:pt>
                <c:pt idx="1391">
                  <c:v>13910</c:v>
                </c:pt>
                <c:pt idx="1392">
                  <c:v>13920</c:v>
                </c:pt>
                <c:pt idx="1393">
                  <c:v>13930</c:v>
                </c:pt>
                <c:pt idx="1394">
                  <c:v>13940</c:v>
                </c:pt>
                <c:pt idx="1395">
                  <c:v>13950</c:v>
                </c:pt>
                <c:pt idx="1396">
                  <c:v>13960</c:v>
                </c:pt>
                <c:pt idx="1397">
                  <c:v>13970</c:v>
                </c:pt>
                <c:pt idx="1398">
                  <c:v>13980</c:v>
                </c:pt>
                <c:pt idx="1399">
                  <c:v>13990</c:v>
                </c:pt>
                <c:pt idx="1400">
                  <c:v>14000</c:v>
                </c:pt>
                <c:pt idx="1401">
                  <c:v>14010</c:v>
                </c:pt>
                <c:pt idx="1402">
                  <c:v>14020</c:v>
                </c:pt>
                <c:pt idx="1403">
                  <c:v>14030</c:v>
                </c:pt>
                <c:pt idx="1404">
                  <c:v>14040</c:v>
                </c:pt>
                <c:pt idx="1405">
                  <c:v>14050</c:v>
                </c:pt>
                <c:pt idx="1406">
                  <c:v>14060</c:v>
                </c:pt>
                <c:pt idx="1407">
                  <c:v>14070</c:v>
                </c:pt>
                <c:pt idx="1408">
                  <c:v>14080</c:v>
                </c:pt>
                <c:pt idx="1409">
                  <c:v>14090</c:v>
                </c:pt>
                <c:pt idx="1410">
                  <c:v>14100</c:v>
                </c:pt>
                <c:pt idx="1411">
                  <c:v>14110</c:v>
                </c:pt>
                <c:pt idx="1412">
                  <c:v>14120</c:v>
                </c:pt>
                <c:pt idx="1413">
                  <c:v>14130</c:v>
                </c:pt>
                <c:pt idx="1414">
                  <c:v>14140</c:v>
                </c:pt>
                <c:pt idx="1415">
                  <c:v>14150</c:v>
                </c:pt>
                <c:pt idx="1416">
                  <c:v>14160</c:v>
                </c:pt>
                <c:pt idx="1417">
                  <c:v>14170</c:v>
                </c:pt>
                <c:pt idx="1418">
                  <c:v>14180</c:v>
                </c:pt>
                <c:pt idx="1419">
                  <c:v>14190</c:v>
                </c:pt>
                <c:pt idx="1420">
                  <c:v>14200</c:v>
                </c:pt>
                <c:pt idx="1421">
                  <c:v>14210</c:v>
                </c:pt>
                <c:pt idx="1422">
                  <c:v>14220</c:v>
                </c:pt>
                <c:pt idx="1423">
                  <c:v>14230</c:v>
                </c:pt>
                <c:pt idx="1424">
                  <c:v>14240</c:v>
                </c:pt>
                <c:pt idx="1425">
                  <c:v>14250</c:v>
                </c:pt>
                <c:pt idx="1426">
                  <c:v>14260</c:v>
                </c:pt>
                <c:pt idx="1427">
                  <c:v>14270</c:v>
                </c:pt>
                <c:pt idx="1428">
                  <c:v>14280</c:v>
                </c:pt>
                <c:pt idx="1429">
                  <c:v>14290</c:v>
                </c:pt>
                <c:pt idx="1430">
                  <c:v>14300</c:v>
                </c:pt>
                <c:pt idx="1431">
                  <c:v>14310</c:v>
                </c:pt>
                <c:pt idx="1432">
                  <c:v>14320</c:v>
                </c:pt>
                <c:pt idx="1433">
                  <c:v>14330</c:v>
                </c:pt>
                <c:pt idx="1434">
                  <c:v>14340</c:v>
                </c:pt>
                <c:pt idx="1435">
                  <c:v>14350</c:v>
                </c:pt>
                <c:pt idx="1436">
                  <c:v>14360</c:v>
                </c:pt>
                <c:pt idx="1437">
                  <c:v>14370</c:v>
                </c:pt>
                <c:pt idx="1438">
                  <c:v>14380</c:v>
                </c:pt>
                <c:pt idx="1439">
                  <c:v>14390</c:v>
                </c:pt>
                <c:pt idx="1440">
                  <c:v>14400</c:v>
                </c:pt>
                <c:pt idx="1441">
                  <c:v>14410</c:v>
                </c:pt>
                <c:pt idx="1442">
                  <c:v>14420</c:v>
                </c:pt>
                <c:pt idx="1443">
                  <c:v>14430</c:v>
                </c:pt>
                <c:pt idx="1444">
                  <c:v>14440</c:v>
                </c:pt>
                <c:pt idx="1445">
                  <c:v>14450</c:v>
                </c:pt>
                <c:pt idx="1446">
                  <c:v>14460</c:v>
                </c:pt>
                <c:pt idx="1447">
                  <c:v>14470</c:v>
                </c:pt>
                <c:pt idx="1448">
                  <c:v>14480</c:v>
                </c:pt>
                <c:pt idx="1449">
                  <c:v>14490</c:v>
                </c:pt>
                <c:pt idx="1450">
                  <c:v>14500</c:v>
                </c:pt>
                <c:pt idx="1451">
                  <c:v>14510</c:v>
                </c:pt>
                <c:pt idx="1452">
                  <c:v>14520</c:v>
                </c:pt>
                <c:pt idx="1453">
                  <c:v>14530</c:v>
                </c:pt>
                <c:pt idx="1454">
                  <c:v>14540</c:v>
                </c:pt>
                <c:pt idx="1455">
                  <c:v>14550</c:v>
                </c:pt>
                <c:pt idx="1456">
                  <c:v>14560</c:v>
                </c:pt>
                <c:pt idx="1457">
                  <c:v>14570</c:v>
                </c:pt>
                <c:pt idx="1458">
                  <c:v>14580</c:v>
                </c:pt>
                <c:pt idx="1459">
                  <c:v>14590</c:v>
                </c:pt>
                <c:pt idx="1460">
                  <c:v>14600</c:v>
                </c:pt>
                <c:pt idx="1461">
                  <c:v>14610</c:v>
                </c:pt>
                <c:pt idx="1462">
                  <c:v>14620</c:v>
                </c:pt>
                <c:pt idx="1463">
                  <c:v>14630</c:v>
                </c:pt>
                <c:pt idx="1464">
                  <c:v>14640</c:v>
                </c:pt>
                <c:pt idx="1465">
                  <c:v>14650</c:v>
                </c:pt>
                <c:pt idx="1466">
                  <c:v>14660</c:v>
                </c:pt>
                <c:pt idx="1467">
                  <c:v>14670</c:v>
                </c:pt>
                <c:pt idx="1468">
                  <c:v>14680</c:v>
                </c:pt>
                <c:pt idx="1469">
                  <c:v>14690</c:v>
                </c:pt>
                <c:pt idx="1470">
                  <c:v>14700</c:v>
                </c:pt>
                <c:pt idx="1471">
                  <c:v>14710</c:v>
                </c:pt>
                <c:pt idx="1472">
                  <c:v>14720</c:v>
                </c:pt>
                <c:pt idx="1473">
                  <c:v>14730</c:v>
                </c:pt>
                <c:pt idx="1474">
                  <c:v>14740</c:v>
                </c:pt>
                <c:pt idx="1475">
                  <c:v>14750</c:v>
                </c:pt>
                <c:pt idx="1476">
                  <c:v>14760</c:v>
                </c:pt>
                <c:pt idx="1477">
                  <c:v>14770</c:v>
                </c:pt>
                <c:pt idx="1478">
                  <c:v>14780</c:v>
                </c:pt>
                <c:pt idx="1479">
                  <c:v>14790</c:v>
                </c:pt>
                <c:pt idx="1480">
                  <c:v>14800</c:v>
                </c:pt>
                <c:pt idx="1481">
                  <c:v>14810</c:v>
                </c:pt>
                <c:pt idx="1482">
                  <c:v>14820</c:v>
                </c:pt>
                <c:pt idx="1483">
                  <c:v>14830</c:v>
                </c:pt>
                <c:pt idx="1484">
                  <c:v>14840</c:v>
                </c:pt>
                <c:pt idx="1485">
                  <c:v>14850</c:v>
                </c:pt>
                <c:pt idx="1486">
                  <c:v>14860</c:v>
                </c:pt>
                <c:pt idx="1487">
                  <c:v>14870</c:v>
                </c:pt>
                <c:pt idx="1488">
                  <c:v>14880</c:v>
                </c:pt>
                <c:pt idx="1489">
                  <c:v>14890</c:v>
                </c:pt>
                <c:pt idx="1490">
                  <c:v>14900</c:v>
                </c:pt>
                <c:pt idx="1491">
                  <c:v>14910</c:v>
                </c:pt>
                <c:pt idx="1492">
                  <c:v>14920</c:v>
                </c:pt>
                <c:pt idx="1493">
                  <c:v>14930</c:v>
                </c:pt>
                <c:pt idx="1494">
                  <c:v>14940</c:v>
                </c:pt>
                <c:pt idx="1495">
                  <c:v>14950</c:v>
                </c:pt>
                <c:pt idx="1496">
                  <c:v>14960</c:v>
                </c:pt>
                <c:pt idx="1497">
                  <c:v>14970</c:v>
                </c:pt>
                <c:pt idx="1498">
                  <c:v>14980</c:v>
                </c:pt>
                <c:pt idx="1499">
                  <c:v>14990</c:v>
                </c:pt>
                <c:pt idx="1500">
                  <c:v>15000</c:v>
                </c:pt>
                <c:pt idx="1501">
                  <c:v>15010</c:v>
                </c:pt>
                <c:pt idx="1502">
                  <c:v>15020</c:v>
                </c:pt>
                <c:pt idx="1503">
                  <c:v>15030</c:v>
                </c:pt>
                <c:pt idx="1504">
                  <c:v>15040</c:v>
                </c:pt>
                <c:pt idx="1505">
                  <c:v>15050</c:v>
                </c:pt>
                <c:pt idx="1506">
                  <c:v>15060</c:v>
                </c:pt>
                <c:pt idx="1507">
                  <c:v>15070</c:v>
                </c:pt>
                <c:pt idx="1508">
                  <c:v>15080</c:v>
                </c:pt>
                <c:pt idx="1509">
                  <c:v>15090</c:v>
                </c:pt>
                <c:pt idx="1510">
                  <c:v>15100</c:v>
                </c:pt>
                <c:pt idx="1511">
                  <c:v>15110</c:v>
                </c:pt>
                <c:pt idx="1512">
                  <c:v>15120</c:v>
                </c:pt>
                <c:pt idx="1513">
                  <c:v>15130</c:v>
                </c:pt>
                <c:pt idx="1514">
                  <c:v>15140</c:v>
                </c:pt>
                <c:pt idx="1515">
                  <c:v>15150</c:v>
                </c:pt>
                <c:pt idx="1516">
                  <c:v>15160</c:v>
                </c:pt>
                <c:pt idx="1517">
                  <c:v>15170</c:v>
                </c:pt>
                <c:pt idx="1518">
                  <c:v>15180</c:v>
                </c:pt>
                <c:pt idx="1519">
                  <c:v>15190</c:v>
                </c:pt>
                <c:pt idx="1520">
                  <c:v>15200</c:v>
                </c:pt>
                <c:pt idx="1521">
                  <c:v>15210</c:v>
                </c:pt>
                <c:pt idx="1522">
                  <c:v>15220</c:v>
                </c:pt>
                <c:pt idx="1523">
                  <c:v>15230</c:v>
                </c:pt>
                <c:pt idx="1524">
                  <c:v>15240</c:v>
                </c:pt>
                <c:pt idx="1525">
                  <c:v>15250</c:v>
                </c:pt>
                <c:pt idx="1526">
                  <c:v>15260</c:v>
                </c:pt>
                <c:pt idx="1527">
                  <c:v>15270</c:v>
                </c:pt>
                <c:pt idx="1528">
                  <c:v>15280</c:v>
                </c:pt>
                <c:pt idx="1529">
                  <c:v>15290</c:v>
                </c:pt>
                <c:pt idx="1530">
                  <c:v>15300</c:v>
                </c:pt>
                <c:pt idx="1531">
                  <c:v>15310</c:v>
                </c:pt>
                <c:pt idx="1532">
                  <c:v>15320</c:v>
                </c:pt>
                <c:pt idx="1533">
                  <c:v>15330</c:v>
                </c:pt>
                <c:pt idx="1534">
                  <c:v>15340</c:v>
                </c:pt>
                <c:pt idx="1535">
                  <c:v>15350</c:v>
                </c:pt>
                <c:pt idx="1536">
                  <c:v>15360</c:v>
                </c:pt>
                <c:pt idx="1537">
                  <c:v>15370</c:v>
                </c:pt>
                <c:pt idx="1538">
                  <c:v>15380</c:v>
                </c:pt>
                <c:pt idx="1539">
                  <c:v>15390</c:v>
                </c:pt>
                <c:pt idx="1540">
                  <c:v>15400</c:v>
                </c:pt>
                <c:pt idx="1541">
                  <c:v>15410</c:v>
                </c:pt>
                <c:pt idx="1542">
                  <c:v>15420</c:v>
                </c:pt>
                <c:pt idx="1543">
                  <c:v>15430</c:v>
                </c:pt>
                <c:pt idx="1544">
                  <c:v>15440</c:v>
                </c:pt>
                <c:pt idx="1545">
                  <c:v>15450</c:v>
                </c:pt>
                <c:pt idx="1546">
                  <c:v>15460</c:v>
                </c:pt>
                <c:pt idx="1547">
                  <c:v>15470</c:v>
                </c:pt>
                <c:pt idx="1548">
                  <c:v>15480</c:v>
                </c:pt>
                <c:pt idx="1549">
                  <c:v>15490</c:v>
                </c:pt>
                <c:pt idx="1550">
                  <c:v>15500</c:v>
                </c:pt>
                <c:pt idx="1551">
                  <c:v>15510</c:v>
                </c:pt>
                <c:pt idx="1552">
                  <c:v>15520</c:v>
                </c:pt>
                <c:pt idx="1553">
                  <c:v>15530</c:v>
                </c:pt>
                <c:pt idx="1554">
                  <c:v>15540</c:v>
                </c:pt>
                <c:pt idx="1555">
                  <c:v>15550</c:v>
                </c:pt>
                <c:pt idx="1556">
                  <c:v>15560</c:v>
                </c:pt>
                <c:pt idx="1557">
                  <c:v>15570</c:v>
                </c:pt>
                <c:pt idx="1558">
                  <c:v>15580</c:v>
                </c:pt>
                <c:pt idx="1559">
                  <c:v>15590</c:v>
                </c:pt>
                <c:pt idx="1560">
                  <c:v>15600</c:v>
                </c:pt>
                <c:pt idx="1561">
                  <c:v>15610</c:v>
                </c:pt>
                <c:pt idx="1562">
                  <c:v>15620</c:v>
                </c:pt>
                <c:pt idx="1563">
                  <c:v>15630</c:v>
                </c:pt>
                <c:pt idx="1564">
                  <c:v>15640</c:v>
                </c:pt>
                <c:pt idx="1565">
                  <c:v>15650</c:v>
                </c:pt>
                <c:pt idx="1566">
                  <c:v>15660</c:v>
                </c:pt>
                <c:pt idx="1567">
                  <c:v>15670</c:v>
                </c:pt>
                <c:pt idx="1568">
                  <c:v>15680</c:v>
                </c:pt>
                <c:pt idx="1569">
                  <c:v>15690</c:v>
                </c:pt>
                <c:pt idx="1570">
                  <c:v>15700</c:v>
                </c:pt>
                <c:pt idx="1571">
                  <c:v>15710</c:v>
                </c:pt>
                <c:pt idx="1572">
                  <c:v>15720</c:v>
                </c:pt>
                <c:pt idx="1573">
                  <c:v>15730</c:v>
                </c:pt>
                <c:pt idx="1574">
                  <c:v>15740</c:v>
                </c:pt>
                <c:pt idx="1575">
                  <c:v>15750</c:v>
                </c:pt>
                <c:pt idx="1576">
                  <c:v>15760</c:v>
                </c:pt>
                <c:pt idx="1577">
                  <c:v>15770</c:v>
                </c:pt>
                <c:pt idx="1578">
                  <c:v>15780</c:v>
                </c:pt>
                <c:pt idx="1579">
                  <c:v>15790</c:v>
                </c:pt>
                <c:pt idx="1580">
                  <c:v>15800</c:v>
                </c:pt>
                <c:pt idx="1581">
                  <c:v>15810</c:v>
                </c:pt>
                <c:pt idx="1582">
                  <c:v>15820</c:v>
                </c:pt>
                <c:pt idx="1583">
                  <c:v>15830</c:v>
                </c:pt>
                <c:pt idx="1584">
                  <c:v>15840</c:v>
                </c:pt>
                <c:pt idx="1585">
                  <c:v>15850</c:v>
                </c:pt>
                <c:pt idx="1586">
                  <c:v>15860</c:v>
                </c:pt>
                <c:pt idx="1587">
                  <c:v>15870</c:v>
                </c:pt>
                <c:pt idx="1588">
                  <c:v>15880</c:v>
                </c:pt>
                <c:pt idx="1589">
                  <c:v>15890</c:v>
                </c:pt>
                <c:pt idx="1590">
                  <c:v>15900</c:v>
                </c:pt>
                <c:pt idx="1591">
                  <c:v>15910</c:v>
                </c:pt>
                <c:pt idx="1592">
                  <c:v>15920</c:v>
                </c:pt>
                <c:pt idx="1593">
                  <c:v>15930</c:v>
                </c:pt>
                <c:pt idx="1594">
                  <c:v>15940</c:v>
                </c:pt>
                <c:pt idx="1595">
                  <c:v>15950</c:v>
                </c:pt>
                <c:pt idx="1596">
                  <c:v>15960</c:v>
                </c:pt>
                <c:pt idx="1597">
                  <c:v>15970</c:v>
                </c:pt>
                <c:pt idx="1598">
                  <c:v>15980</c:v>
                </c:pt>
                <c:pt idx="1599">
                  <c:v>15990</c:v>
                </c:pt>
                <c:pt idx="1600">
                  <c:v>16000</c:v>
                </c:pt>
                <c:pt idx="1601">
                  <c:v>16010</c:v>
                </c:pt>
                <c:pt idx="1602">
                  <c:v>16020</c:v>
                </c:pt>
                <c:pt idx="1603">
                  <c:v>16030</c:v>
                </c:pt>
                <c:pt idx="1604">
                  <c:v>16040</c:v>
                </c:pt>
                <c:pt idx="1605">
                  <c:v>16050</c:v>
                </c:pt>
                <c:pt idx="1606">
                  <c:v>16060</c:v>
                </c:pt>
                <c:pt idx="1607">
                  <c:v>16070</c:v>
                </c:pt>
                <c:pt idx="1608">
                  <c:v>16080</c:v>
                </c:pt>
                <c:pt idx="1609">
                  <c:v>16090</c:v>
                </c:pt>
                <c:pt idx="1610">
                  <c:v>16100</c:v>
                </c:pt>
                <c:pt idx="1611">
                  <c:v>16110</c:v>
                </c:pt>
                <c:pt idx="1612">
                  <c:v>16120</c:v>
                </c:pt>
                <c:pt idx="1613">
                  <c:v>16130</c:v>
                </c:pt>
                <c:pt idx="1614">
                  <c:v>16140</c:v>
                </c:pt>
                <c:pt idx="1615">
                  <c:v>16150</c:v>
                </c:pt>
                <c:pt idx="1616">
                  <c:v>16160</c:v>
                </c:pt>
                <c:pt idx="1617">
                  <c:v>16170</c:v>
                </c:pt>
                <c:pt idx="1618">
                  <c:v>16180</c:v>
                </c:pt>
                <c:pt idx="1619">
                  <c:v>16190</c:v>
                </c:pt>
                <c:pt idx="1620">
                  <c:v>16200</c:v>
                </c:pt>
                <c:pt idx="1621">
                  <c:v>16210</c:v>
                </c:pt>
                <c:pt idx="1622">
                  <c:v>16220</c:v>
                </c:pt>
                <c:pt idx="1623">
                  <c:v>16230</c:v>
                </c:pt>
                <c:pt idx="1624">
                  <c:v>16240</c:v>
                </c:pt>
                <c:pt idx="1625">
                  <c:v>16250</c:v>
                </c:pt>
                <c:pt idx="1626">
                  <c:v>16260</c:v>
                </c:pt>
                <c:pt idx="1627">
                  <c:v>16270</c:v>
                </c:pt>
                <c:pt idx="1628">
                  <c:v>16280</c:v>
                </c:pt>
                <c:pt idx="1629">
                  <c:v>16290</c:v>
                </c:pt>
                <c:pt idx="1630">
                  <c:v>16300</c:v>
                </c:pt>
                <c:pt idx="1631">
                  <c:v>16310</c:v>
                </c:pt>
                <c:pt idx="1632">
                  <c:v>16320</c:v>
                </c:pt>
                <c:pt idx="1633">
                  <c:v>16330</c:v>
                </c:pt>
                <c:pt idx="1634">
                  <c:v>16340</c:v>
                </c:pt>
                <c:pt idx="1635">
                  <c:v>16350</c:v>
                </c:pt>
                <c:pt idx="1636">
                  <c:v>16360</c:v>
                </c:pt>
                <c:pt idx="1637">
                  <c:v>16370</c:v>
                </c:pt>
                <c:pt idx="1638">
                  <c:v>16380</c:v>
                </c:pt>
                <c:pt idx="1639">
                  <c:v>16390</c:v>
                </c:pt>
                <c:pt idx="1640">
                  <c:v>16400</c:v>
                </c:pt>
                <c:pt idx="1641">
                  <c:v>16410</c:v>
                </c:pt>
                <c:pt idx="1642">
                  <c:v>16420</c:v>
                </c:pt>
                <c:pt idx="1643">
                  <c:v>16430</c:v>
                </c:pt>
                <c:pt idx="1644">
                  <c:v>16440</c:v>
                </c:pt>
                <c:pt idx="1645">
                  <c:v>16450</c:v>
                </c:pt>
                <c:pt idx="1646">
                  <c:v>16460</c:v>
                </c:pt>
                <c:pt idx="1647">
                  <c:v>16470</c:v>
                </c:pt>
                <c:pt idx="1648">
                  <c:v>16480</c:v>
                </c:pt>
                <c:pt idx="1649">
                  <c:v>16490</c:v>
                </c:pt>
                <c:pt idx="1650">
                  <c:v>16500</c:v>
                </c:pt>
                <c:pt idx="1651">
                  <c:v>16510</c:v>
                </c:pt>
                <c:pt idx="1652">
                  <c:v>16520</c:v>
                </c:pt>
                <c:pt idx="1653">
                  <c:v>16530</c:v>
                </c:pt>
                <c:pt idx="1654">
                  <c:v>16540</c:v>
                </c:pt>
                <c:pt idx="1655">
                  <c:v>16550</c:v>
                </c:pt>
                <c:pt idx="1656">
                  <c:v>16560</c:v>
                </c:pt>
                <c:pt idx="1657">
                  <c:v>16570</c:v>
                </c:pt>
                <c:pt idx="1658">
                  <c:v>16580</c:v>
                </c:pt>
                <c:pt idx="1659">
                  <c:v>16590</c:v>
                </c:pt>
                <c:pt idx="1660">
                  <c:v>16600</c:v>
                </c:pt>
                <c:pt idx="1661">
                  <c:v>16610</c:v>
                </c:pt>
                <c:pt idx="1662">
                  <c:v>16620</c:v>
                </c:pt>
                <c:pt idx="1663">
                  <c:v>16630</c:v>
                </c:pt>
                <c:pt idx="1664">
                  <c:v>16640</c:v>
                </c:pt>
                <c:pt idx="1665">
                  <c:v>16650</c:v>
                </c:pt>
                <c:pt idx="1666">
                  <c:v>16660</c:v>
                </c:pt>
                <c:pt idx="1667">
                  <c:v>16670</c:v>
                </c:pt>
                <c:pt idx="1668">
                  <c:v>16680</c:v>
                </c:pt>
                <c:pt idx="1669">
                  <c:v>16690</c:v>
                </c:pt>
                <c:pt idx="1670">
                  <c:v>16700</c:v>
                </c:pt>
                <c:pt idx="1671">
                  <c:v>16710</c:v>
                </c:pt>
                <c:pt idx="1672">
                  <c:v>16720</c:v>
                </c:pt>
                <c:pt idx="1673">
                  <c:v>16730</c:v>
                </c:pt>
                <c:pt idx="1674">
                  <c:v>16740</c:v>
                </c:pt>
                <c:pt idx="1675">
                  <c:v>16750</c:v>
                </c:pt>
                <c:pt idx="1676">
                  <c:v>16760</c:v>
                </c:pt>
                <c:pt idx="1677">
                  <c:v>16770</c:v>
                </c:pt>
                <c:pt idx="1678">
                  <c:v>16780</c:v>
                </c:pt>
                <c:pt idx="1679">
                  <c:v>16790</c:v>
                </c:pt>
                <c:pt idx="1680">
                  <c:v>16800</c:v>
                </c:pt>
                <c:pt idx="1681">
                  <c:v>16810</c:v>
                </c:pt>
                <c:pt idx="1682">
                  <c:v>16820</c:v>
                </c:pt>
                <c:pt idx="1683">
                  <c:v>16830</c:v>
                </c:pt>
                <c:pt idx="1684">
                  <c:v>16840</c:v>
                </c:pt>
                <c:pt idx="1685">
                  <c:v>16850</c:v>
                </c:pt>
                <c:pt idx="1686">
                  <c:v>16860</c:v>
                </c:pt>
                <c:pt idx="1687">
                  <c:v>16870</c:v>
                </c:pt>
                <c:pt idx="1688">
                  <c:v>16880</c:v>
                </c:pt>
                <c:pt idx="1689">
                  <c:v>16890</c:v>
                </c:pt>
                <c:pt idx="1690">
                  <c:v>16900</c:v>
                </c:pt>
                <c:pt idx="1691">
                  <c:v>16910</c:v>
                </c:pt>
                <c:pt idx="1692">
                  <c:v>16920</c:v>
                </c:pt>
                <c:pt idx="1693">
                  <c:v>16930</c:v>
                </c:pt>
                <c:pt idx="1694">
                  <c:v>16940</c:v>
                </c:pt>
                <c:pt idx="1695">
                  <c:v>16950</c:v>
                </c:pt>
                <c:pt idx="1696">
                  <c:v>16960</c:v>
                </c:pt>
                <c:pt idx="1697">
                  <c:v>16970</c:v>
                </c:pt>
                <c:pt idx="1698">
                  <c:v>16980</c:v>
                </c:pt>
                <c:pt idx="1699">
                  <c:v>16990</c:v>
                </c:pt>
                <c:pt idx="1700">
                  <c:v>17000</c:v>
                </c:pt>
                <c:pt idx="1701">
                  <c:v>17010</c:v>
                </c:pt>
                <c:pt idx="1702">
                  <c:v>17020</c:v>
                </c:pt>
                <c:pt idx="1703">
                  <c:v>17030</c:v>
                </c:pt>
                <c:pt idx="1704">
                  <c:v>17040</c:v>
                </c:pt>
                <c:pt idx="1705">
                  <c:v>17050</c:v>
                </c:pt>
                <c:pt idx="1706">
                  <c:v>17060</c:v>
                </c:pt>
                <c:pt idx="1707">
                  <c:v>17070</c:v>
                </c:pt>
                <c:pt idx="1708">
                  <c:v>17080</c:v>
                </c:pt>
                <c:pt idx="1709">
                  <c:v>17090</c:v>
                </c:pt>
                <c:pt idx="1710">
                  <c:v>17100</c:v>
                </c:pt>
                <c:pt idx="1711">
                  <c:v>17110</c:v>
                </c:pt>
                <c:pt idx="1712">
                  <c:v>17120</c:v>
                </c:pt>
                <c:pt idx="1713">
                  <c:v>17130</c:v>
                </c:pt>
                <c:pt idx="1714">
                  <c:v>17140</c:v>
                </c:pt>
                <c:pt idx="1715">
                  <c:v>17150</c:v>
                </c:pt>
                <c:pt idx="1716">
                  <c:v>17160</c:v>
                </c:pt>
                <c:pt idx="1717">
                  <c:v>17170</c:v>
                </c:pt>
                <c:pt idx="1718">
                  <c:v>17180</c:v>
                </c:pt>
                <c:pt idx="1719">
                  <c:v>17190</c:v>
                </c:pt>
                <c:pt idx="1720">
                  <c:v>17200</c:v>
                </c:pt>
                <c:pt idx="1721">
                  <c:v>17210</c:v>
                </c:pt>
                <c:pt idx="1722">
                  <c:v>17220</c:v>
                </c:pt>
                <c:pt idx="1723">
                  <c:v>17230</c:v>
                </c:pt>
                <c:pt idx="1724">
                  <c:v>17240</c:v>
                </c:pt>
                <c:pt idx="1725">
                  <c:v>17250</c:v>
                </c:pt>
                <c:pt idx="1726">
                  <c:v>17260</c:v>
                </c:pt>
                <c:pt idx="1727">
                  <c:v>17270</c:v>
                </c:pt>
                <c:pt idx="1728">
                  <c:v>17280</c:v>
                </c:pt>
                <c:pt idx="1729">
                  <c:v>17290</c:v>
                </c:pt>
                <c:pt idx="1730">
                  <c:v>17300</c:v>
                </c:pt>
                <c:pt idx="1731">
                  <c:v>17310</c:v>
                </c:pt>
                <c:pt idx="1732">
                  <c:v>17320</c:v>
                </c:pt>
                <c:pt idx="1733">
                  <c:v>17330</c:v>
                </c:pt>
                <c:pt idx="1734">
                  <c:v>17340</c:v>
                </c:pt>
                <c:pt idx="1735">
                  <c:v>17350</c:v>
                </c:pt>
                <c:pt idx="1736">
                  <c:v>17360</c:v>
                </c:pt>
                <c:pt idx="1737">
                  <c:v>17370</c:v>
                </c:pt>
                <c:pt idx="1738">
                  <c:v>17380</c:v>
                </c:pt>
                <c:pt idx="1739">
                  <c:v>17390</c:v>
                </c:pt>
                <c:pt idx="1740">
                  <c:v>17400</c:v>
                </c:pt>
                <c:pt idx="1741">
                  <c:v>17410</c:v>
                </c:pt>
                <c:pt idx="1742">
                  <c:v>17420</c:v>
                </c:pt>
                <c:pt idx="1743">
                  <c:v>17430</c:v>
                </c:pt>
                <c:pt idx="1744">
                  <c:v>17440</c:v>
                </c:pt>
                <c:pt idx="1745">
                  <c:v>17450</c:v>
                </c:pt>
                <c:pt idx="1746">
                  <c:v>17460</c:v>
                </c:pt>
                <c:pt idx="1747">
                  <c:v>17470</c:v>
                </c:pt>
                <c:pt idx="1748">
                  <c:v>17480</c:v>
                </c:pt>
                <c:pt idx="1749">
                  <c:v>17490</c:v>
                </c:pt>
                <c:pt idx="1750">
                  <c:v>17500</c:v>
                </c:pt>
                <c:pt idx="1751">
                  <c:v>17510</c:v>
                </c:pt>
                <c:pt idx="1752">
                  <c:v>17520</c:v>
                </c:pt>
                <c:pt idx="1753">
                  <c:v>17530</c:v>
                </c:pt>
                <c:pt idx="1754">
                  <c:v>17540</c:v>
                </c:pt>
                <c:pt idx="1755">
                  <c:v>17550</c:v>
                </c:pt>
                <c:pt idx="1756">
                  <c:v>17560</c:v>
                </c:pt>
                <c:pt idx="1757">
                  <c:v>17570</c:v>
                </c:pt>
                <c:pt idx="1758">
                  <c:v>17580</c:v>
                </c:pt>
                <c:pt idx="1759">
                  <c:v>17590</c:v>
                </c:pt>
                <c:pt idx="1760">
                  <c:v>17600</c:v>
                </c:pt>
                <c:pt idx="1761">
                  <c:v>17610</c:v>
                </c:pt>
                <c:pt idx="1762">
                  <c:v>17620</c:v>
                </c:pt>
                <c:pt idx="1763">
                  <c:v>17630</c:v>
                </c:pt>
                <c:pt idx="1764">
                  <c:v>17640</c:v>
                </c:pt>
                <c:pt idx="1765">
                  <c:v>17650</c:v>
                </c:pt>
                <c:pt idx="1766">
                  <c:v>17660</c:v>
                </c:pt>
                <c:pt idx="1767">
                  <c:v>17670</c:v>
                </c:pt>
                <c:pt idx="1768">
                  <c:v>17680</c:v>
                </c:pt>
                <c:pt idx="1769">
                  <c:v>17690</c:v>
                </c:pt>
                <c:pt idx="1770">
                  <c:v>17700</c:v>
                </c:pt>
                <c:pt idx="1771">
                  <c:v>17710</c:v>
                </c:pt>
                <c:pt idx="1772">
                  <c:v>17720</c:v>
                </c:pt>
                <c:pt idx="1773">
                  <c:v>17730</c:v>
                </c:pt>
                <c:pt idx="1774">
                  <c:v>17740</c:v>
                </c:pt>
                <c:pt idx="1775">
                  <c:v>17750</c:v>
                </c:pt>
                <c:pt idx="1776">
                  <c:v>17760</c:v>
                </c:pt>
                <c:pt idx="1777">
                  <c:v>17770</c:v>
                </c:pt>
                <c:pt idx="1778">
                  <c:v>17780</c:v>
                </c:pt>
                <c:pt idx="1779">
                  <c:v>17790</c:v>
                </c:pt>
                <c:pt idx="1780">
                  <c:v>17800</c:v>
                </c:pt>
                <c:pt idx="1781">
                  <c:v>17810</c:v>
                </c:pt>
                <c:pt idx="1782">
                  <c:v>17820</c:v>
                </c:pt>
                <c:pt idx="1783">
                  <c:v>17830</c:v>
                </c:pt>
                <c:pt idx="1784">
                  <c:v>17840</c:v>
                </c:pt>
                <c:pt idx="1785">
                  <c:v>17850</c:v>
                </c:pt>
                <c:pt idx="1786">
                  <c:v>17860</c:v>
                </c:pt>
                <c:pt idx="1787">
                  <c:v>17870</c:v>
                </c:pt>
                <c:pt idx="1788">
                  <c:v>17880</c:v>
                </c:pt>
                <c:pt idx="1789">
                  <c:v>17890</c:v>
                </c:pt>
                <c:pt idx="1790">
                  <c:v>17900</c:v>
                </c:pt>
                <c:pt idx="1791">
                  <c:v>17910</c:v>
                </c:pt>
                <c:pt idx="1792">
                  <c:v>17920</c:v>
                </c:pt>
                <c:pt idx="1793">
                  <c:v>17930</c:v>
                </c:pt>
                <c:pt idx="1794">
                  <c:v>17940</c:v>
                </c:pt>
                <c:pt idx="1795">
                  <c:v>17950</c:v>
                </c:pt>
                <c:pt idx="1796">
                  <c:v>17960</c:v>
                </c:pt>
                <c:pt idx="1797">
                  <c:v>17970</c:v>
                </c:pt>
                <c:pt idx="1798">
                  <c:v>17980</c:v>
                </c:pt>
                <c:pt idx="1799">
                  <c:v>17990</c:v>
                </c:pt>
                <c:pt idx="1800">
                  <c:v>18000</c:v>
                </c:pt>
                <c:pt idx="1801">
                  <c:v>18010</c:v>
                </c:pt>
                <c:pt idx="1802">
                  <c:v>18020</c:v>
                </c:pt>
                <c:pt idx="1803">
                  <c:v>18030</c:v>
                </c:pt>
                <c:pt idx="1804">
                  <c:v>18040</c:v>
                </c:pt>
                <c:pt idx="1805">
                  <c:v>18050</c:v>
                </c:pt>
                <c:pt idx="1806">
                  <c:v>18060</c:v>
                </c:pt>
                <c:pt idx="1807">
                  <c:v>18070</c:v>
                </c:pt>
                <c:pt idx="1808">
                  <c:v>18080</c:v>
                </c:pt>
                <c:pt idx="1809">
                  <c:v>18090</c:v>
                </c:pt>
                <c:pt idx="1810">
                  <c:v>18100</c:v>
                </c:pt>
                <c:pt idx="1811">
                  <c:v>18110</c:v>
                </c:pt>
                <c:pt idx="1812">
                  <c:v>18120</c:v>
                </c:pt>
                <c:pt idx="1813">
                  <c:v>18130</c:v>
                </c:pt>
                <c:pt idx="1814">
                  <c:v>18140</c:v>
                </c:pt>
                <c:pt idx="1815">
                  <c:v>18150</c:v>
                </c:pt>
                <c:pt idx="1816">
                  <c:v>18160</c:v>
                </c:pt>
                <c:pt idx="1817">
                  <c:v>18170</c:v>
                </c:pt>
                <c:pt idx="1818">
                  <c:v>18180</c:v>
                </c:pt>
                <c:pt idx="1819">
                  <c:v>18190</c:v>
                </c:pt>
                <c:pt idx="1820">
                  <c:v>18200</c:v>
                </c:pt>
                <c:pt idx="1821">
                  <c:v>18210</c:v>
                </c:pt>
                <c:pt idx="1822">
                  <c:v>18220</c:v>
                </c:pt>
                <c:pt idx="1823">
                  <c:v>18230</c:v>
                </c:pt>
                <c:pt idx="1824">
                  <c:v>18240</c:v>
                </c:pt>
                <c:pt idx="1825">
                  <c:v>18250</c:v>
                </c:pt>
                <c:pt idx="1826">
                  <c:v>18260</c:v>
                </c:pt>
                <c:pt idx="1827">
                  <c:v>18270</c:v>
                </c:pt>
                <c:pt idx="1828">
                  <c:v>18280</c:v>
                </c:pt>
                <c:pt idx="1829">
                  <c:v>18290</c:v>
                </c:pt>
                <c:pt idx="1830">
                  <c:v>18300</c:v>
                </c:pt>
                <c:pt idx="1831">
                  <c:v>18310</c:v>
                </c:pt>
                <c:pt idx="1832">
                  <c:v>18320</c:v>
                </c:pt>
                <c:pt idx="1833">
                  <c:v>18330</c:v>
                </c:pt>
                <c:pt idx="1834">
                  <c:v>18340</c:v>
                </c:pt>
                <c:pt idx="1835">
                  <c:v>18350</c:v>
                </c:pt>
                <c:pt idx="1836">
                  <c:v>18360</c:v>
                </c:pt>
                <c:pt idx="1837">
                  <c:v>18370</c:v>
                </c:pt>
                <c:pt idx="1838">
                  <c:v>18380</c:v>
                </c:pt>
                <c:pt idx="1839">
                  <c:v>18390</c:v>
                </c:pt>
                <c:pt idx="1840">
                  <c:v>18400</c:v>
                </c:pt>
                <c:pt idx="1841">
                  <c:v>18410</c:v>
                </c:pt>
                <c:pt idx="1842">
                  <c:v>18420</c:v>
                </c:pt>
                <c:pt idx="1843">
                  <c:v>18430</c:v>
                </c:pt>
                <c:pt idx="1844">
                  <c:v>18440</c:v>
                </c:pt>
                <c:pt idx="1845">
                  <c:v>18450</c:v>
                </c:pt>
                <c:pt idx="1846">
                  <c:v>18460</c:v>
                </c:pt>
                <c:pt idx="1847">
                  <c:v>18470</c:v>
                </c:pt>
                <c:pt idx="1848">
                  <c:v>18480</c:v>
                </c:pt>
                <c:pt idx="1849">
                  <c:v>18490</c:v>
                </c:pt>
                <c:pt idx="1850">
                  <c:v>18500</c:v>
                </c:pt>
                <c:pt idx="1851">
                  <c:v>18510</c:v>
                </c:pt>
                <c:pt idx="1852">
                  <c:v>18520</c:v>
                </c:pt>
                <c:pt idx="1853">
                  <c:v>18530</c:v>
                </c:pt>
                <c:pt idx="1854">
                  <c:v>18540</c:v>
                </c:pt>
                <c:pt idx="1855">
                  <c:v>18550</c:v>
                </c:pt>
                <c:pt idx="1856">
                  <c:v>18560</c:v>
                </c:pt>
                <c:pt idx="1857">
                  <c:v>18570</c:v>
                </c:pt>
                <c:pt idx="1858">
                  <c:v>18580</c:v>
                </c:pt>
                <c:pt idx="1859">
                  <c:v>18590</c:v>
                </c:pt>
                <c:pt idx="1860">
                  <c:v>18600</c:v>
                </c:pt>
                <c:pt idx="1861">
                  <c:v>18610</c:v>
                </c:pt>
                <c:pt idx="1862">
                  <c:v>18620</c:v>
                </c:pt>
                <c:pt idx="1863">
                  <c:v>18630</c:v>
                </c:pt>
                <c:pt idx="1864">
                  <c:v>18640</c:v>
                </c:pt>
                <c:pt idx="1865">
                  <c:v>18650</c:v>
                </c:pt>
                <c:pt idx="1866">
                  <c:v>18660</c:v>
                </c:pt>
                <c:pt idx="1867">
                  <c:v>18670</c:v>
                </c:pt>
                <c:pt idx="1868">
                  <c:v>18680</c:v>
                </c:pt>
                <c:pt idx="1869">
                  <c:v>18690</c:v>
                </c:pt>
                <c:pt idx="1870">
                  <c:v>18700</c:v>
                </c:pt>
                <c:pt idx="1871">
                  <c:v>18710</c:v>
                </c:pt>
                <c:pt idx="1872">
                  <c:v>18720</c:v>
                </c:pt>
                <c:pt idx="1873">
                  <c:v>18730</c:v>
                </c:pt>
                <c:pt idx="1874">
                  <c:v>18740</c:v>
                </c:pt>
                <c:pt idx="1875">
                  <c:v>18750</c:v>
                </c:pt>
                <c:pt idx="1876">
                  <c:v>18760</c:v>
                </c:pt>
                <c:pt idx="1877">
                  <c:v>18770</c:v>
                </c:pt>
                <c:pt idx="1878">
                  <c:v>18780</c:v>
                </c:pt>
                <c:pt idx="1879">
                  <c:v>18790</c:v>
                </c:pt>
                <c:pt idx="1880">
                  <c:v>18800</c:v>
                </c:pt>
                <c:pt idx="1881">
                  <c:v>18810</c:v>
                </c:pt>
                <c:pt idx="1882">
                  <c:v>18820</c:v>
                </c:pt>
                <c:pt idx="1883">
                  <c:v>18830</c:v>
                </c:pt>
                <c:pt idx="1884">
                  <c:v>18840</c:v>
                </c:pt>
                <c:pt idx="1885">
                  <c:v>18850</c:v>
                </c:pt>
                <c:pt idx="1886">
                  <c:v>18860</c:v>
                </c:pt>
                <c:pt idx="1887">
                  <c:v>18870</c:v>
                </c:pt>
                <c:pt idx="1888">
                  <c:v>18880</c:v>
                </c:pt>
                <c:pt idx="1889">
                  <c:v>18890</c:v>
                </c:pt>
                <c:pt idx="1890">
                  <c:v>18900</c:v>
                </c:pt>
                <c:pt idx="1891">
                  <c:v>18910</c:v>
                </c:pt>
                <c:pt idx="1892">
                  <c:v>18920</c:v>
                </c:pt>
                <c:pt idx="1893">
                  <c:v>18930</c:v>
                </c:pt>
                <c:pt idx="1894">
                  <c:v>18940</c:v>
                </c:pt>
                <c:pt idx="1895">
                  <c:v>18950</c:v>
                </c:pt>
                <c:pt idx="1896">
                  <c:v>18960</c:v>
                </c:pt>
                <c:pt idx="1897">
                  <c:v>18970</c:v>
                </c:pt>
                <c:pt idx="1898">
                  <c:v>18980</c:v>
                </c:pt>
                <c:pt idx="1899">
                  <c:v>18990</c:v>
                </c:pt>
                <c:pt idx="1900">
                  <c:v>19000</c:v>
                </c:pt>
                <c:pt idx="1901">
                  <c:v>19010</c:v>
                </c:pt>
                <c:pt idx="1902">
                  <c:v>19020</c:v>
                </c:pt>
                <c:pt idx="1903">
                  <c:v>19030</c:v>
                </c:pt>
                <c:pt idx="1904">
                  <c:v>19040</c:v>
                </c:pt>
                <c:pt idx="1905">
                  <c:v>19050</c:v>
                </c:pt>
                <c:pt idx="1906">
                  <c:v>19060</c:v>
                </c:pt>
                <c:pt idx="1907">
                  <c:v>19070</c:v>
                </c:pt>
                <c:pt idx="1908">
                  <c:v>19080</c:v>
                </c:pt>
                <c:pt idx="1909">
                  <c:v>19090</c:v>
                </c:pt>
                <c:pt idx="1910">
                  <c:v>19100</c:v>
                </c:pt>
                <c:pt idx="1911">
                  <c:v>19110</c:v>
                </c:pt>
                <c:pt idx="1912">
                  <c:v>19120</c:v>
                </c:pt>
                <c:pt idx="1913">
                  <c:v>19130</c:v>
                </c:pt>
                <c:pt idx="1914">
                  <c:v>19140</c:v>
                </c:pt>
                <c:pt idx="1915">
                  <c:v>19150</c:v>
                </c:pt>
                <c:pt idx="1916">
                  <c:v>19160</c:v>
                </c:pt>
                <c:pt idx="1917">
                  <c:v>19170</c:v>
                </c:pt>
                <c:pt idx="1918">
                  <c:v>19180</c:v>
                </c:pt>
                <c:pt idx="1919">
                  <c:v>19190</c:v>
                </c:pt>
                <c:pt idx="1920">
                  <c:v>19200</c:v>
                </c:pt>
                <c:pt idx="1921">
                  <c:v>19210</c:v>
                </c:pt>
                <c:pt idx="1922">
                  <c:v>19220</c:v>
                </c:pt>
                <c:pt idx="1923">
                  <c:v>19230</c:v>
                </c:pt>
                <c:pt idx="1924">
                  <c:v>19240</c:v>
                </c:pt>
                <c:pt idx="1925">
                  <c:v>19250</c:v>
                </c:pt>
                <c:pt idx="1926">
                  <c:v>19260</c:v>
                </c:pt>
                <c:pt idx="1927">
                  <c:v>19270</c:v>
                </c:pt>
                <c:pt idx="1928">
                  <c:v>19280</c:v>
                </c:pt>
                <c:pt idx="1929">
                  <c:v>19290</c:v>
                </c:pt>
                <c:pt idx="1930">
                  <c:v>19300</c:v>
                </c:pt>
                <c:pt idx="1931">
                  <c:v>19310</c:v>
                </c:pt>
                <c:pt idx="1932">
                  <c:v>19320</c:v>
                </c:pt>
                <c:pt idx="1933">
                  <c:v>19330</c:v>
                </c:pt>
                <c:pt idx="1934">
                  <c:v>19340</c:v>
                </c:pt>
                <c:pt idx="1935">
                  <c:v>19350</c:v>
                </c:pt>
                <c:pt idx="1936">
                  <c:v>19360</c:v>
                </c:pt>
                <c:pt idx="1937">
                  <c:v>19370</c:v>
                </c:pt>
                <c:pt idx="1938">
                  <c:v>19380</c:v>
                </c:pt>
                <c:pt idx="1939">
                  <c:v>19390</c:v>
                </c:pt>
                <c:pt idx="1940">
                  <c:v>19400</c:v>
                </c:pt>
                <c:pt idx="1941">
                  <c:v>19410</c:v>
                </c:pt>
                <c:pt idx="1942">
                  <c:v>19420</c:v>
                </c:pt>
                <c:pt idx="1943">
                  <c:v>19430</c:v>
                </c:pt>
                <c:pt idx="1944">
                  <c:v>19440</c:v>
                </c:pt>
                <c:pt idx="1945">
                  <c:v>19450</c:v>
                </c:pt>
                <c:pt idx="1946">
                  <c:v>19460</c:v>
                </c:pt>
                <c:pt idx="1947">
                  <c:v>19470</c:v>
                </c:pt>
                <c:pt idx="1948">
                  <c:v>19480</c:v>
                </c:pt>
                <c:pt idx="1949">
                  <c:v>19490</c:v>
                </c:pt>
                <c:pt idx="1950">
                  <c:v>19500</c:v>
                </c:pt>
                <c:pt idx="1951">
                  <c:v>19510</c:v>
                </c:pt>
                <c:pt idx="1952">
                  <c:v>19520</c:v>
                </c:pt>
                <c:pt idx="1953">
                  <c:v>19530</c:v>
                </c:pt>
                <c:pt idx="1954">
                  <c:v>19540</c:v>
                </c:pt>
                <c:pt idx="1955">
                  <c:v>19550</c:v>
                </c:pt>
                <c:pt idx="1956">
                  <c:v>19560</c:v>
                </c:pt>
                <c:pt idx="1957">
                  <c:v>19570</c:v>
                </c:pt>
                <c:pt idx="1958">
                  <c:v>19580</c:v>
                </c:pt>
                <c:pt idx="1959">
                  <c:v>19590</c:v>
                </c:pt>
                <c:pt idx="1960">
                  <c:v>19600</c:v>
                </c:pt>
                <c:pt idx="1961">
                  <c:v>19610</c:v>
                </c:pt>
                <c:pt idx="1962">
                  <c:v>19620</c:v>
                </c:pt>
                <c:pt idx="1963">
                  <c:v>19630</c:v>
                </c:pt>
                <c:pt idx="1964">
                  <c:v>19640</c:v>
                </c:pt>
                <c:pt idx="1965">
                  <c:v>19650</c:v>
                </c:pt>
                <c:pt idx="1966">
                  <c:v>19660</c:v>
                </c:pt>
                <c:pt idx="1967">
                  <c:v>19670</c:v>
                </c:pt>
                <c:pt idx="1968">
                  <c:v>19680</c:v>
                </c:pt>
                <c:pt idx="1969">
                  <c:v>19690</c:v>
                </c:pt>
                <c:pt idx="1970">
                  <c:v>19700</c:v>
                </c:pt>
                <c:pt idx="1971">
                  <c:v>19710</c:v>
                </c:pt>
                <c:pt idx="1972">
                  <c:v>19720</c:v>
                </c:pt>
                <c:pt idx="1973">
                  <c:v>19730</c:v>
                </c:pt>
                <c:pt idx="1974">
                  <c:v>19740</c:v>
                </c:pt>
                <c:pt idx="1975">
                  <c:v>19750</c:v>
                </c:pt>
                <c:pt idx="1976">
                  <c:v>19760</c:v>
                </c:pt>
                <c:pt idx="1977">
                  <c:v>19770</c:v>
                </c:pt>
                <c:pt idx="1978">
                  <c:v>19780</c:v>
                </c:pt>
                <c:pt idx="1979">
                  <c:v>19790</c:v>
                </c:pt>
                <c:pt idx="1980">
                  <c:v>19800</c:v>
                </c:pt>
                <c:pt idx="1981">
                  <c:v>19810</c:v>
                </c:pt>
                <c:pt idx="1982">
                  <c:v>19820</c:v>
                </c:pt>
                <c:pt idx="1983">
                  <c:v>19830</c:v>
                </c:pt>
                <c:pt idx="1984">
                  <c:v>19840</c:v>
                </c:pt>
                <c:pt idx="1985">
                  <c:v>19850</c:v>
                </c:pt>
                <c:pt idx="1986">
                  <c:v>19860</c:v>
                </c:pt>
                <c:pt idx="1987">
                  <c:v>19870</c:v>
                </c:pt>
                <c:pt idx="1988">
                  <c:v>19880</c:v>
                </c:pt>
                <c:pt idx="1989">
                  <c:v>19890</c:v>
                </c:pt>
                <c:pt idx="1990">
                  <c:v>19900</c:v>
                </c:pt>
                <c:pt idx="1991">
                  <c:v>19910</c:v>
                </c:pt>
                <c:pt idx="1992">
                  <c:v>19920</c:v>
                </c:pt>
                <c:pt idx="1993">
                  <c:v>19930</c:v>
                </c:pt>
                <c:pt idx="1994">
                  <c:v>19940</c:v>
                </c:pt>
                <c:pt idx="1995">
                  <c:v>19950</c:v>
                </c:pt>
                <c:pt idx="1996">
                  <c:v>19960</c:v>
                </c:pt>
                <c:pt idx="1997">
                  <c:v>19970</c:v>
                </c:pt>
                <c:pt idx="1998">
                  <c:v>19980</c:v>
                </c:pt>
                <c:pt idx="1999">
                  <c:v>19990</c:v>
                </c:pt>
                <c:pt idx="2000">
                  <c:v>20000</c:v>
                </c:pt>
                <c:pt idx="2001">
                  <c:v>20010</c:v>
                </c:pt>
                <c:pt idx="2002">
                  <c:v>20020</c:v>
                </c:pt>
                <c:pt idx="2003">
                  <c:v>20030</c:v>
                </c:pt>
                <c:pt idx="2004">
                  <c:v>20040</c:v>
                </c:pt>
                <c:pt idx="2005">
                  <c:v>20050</c:v>
                </c:pt>
                <c:pt idx="2006">
                  <c:v>20060</c:v>
                </c:pt>
                <c:pt idx="2007">
                  <c:v>20070</c:v>
                </c:pt>
                <c:pt idx="2008">
                  <c:v>20080</c:v>
                </c:pt>
                <c:pt idx="2009">
                  <c:v>20090</c:v>
                </c:pt>
                <c:pt idx="2010">
                  <c:v>20100</c:v>
                </c:pt>
                <c:pt idx="2011">
                  <c:v>20110</c:v>
                </c:pt>
                <c:pt idx="2012">
                  <c:v>20120</c:v>
                </c:pt>
                <c:pt idx="2013">
                  <c:v>20130</c:v>
                </c:pt>
                <c:pt idx="2014">
                  <c:v>20140</c:v>
                </c:pt>
                <c:pt idx="2015">
                  <c:v>20150</c:v>
                </c:pt>
                <c:pt idx="2016">
                  <c:v>20160</c:v>
                </c:pt>
                <c:pt idx="2017">
                  <c:v>20170</c:v>
                </c:pt>
                <c:pt idx="2018">
                  <c:v>20180</c:v>
                </c:pt>
                <c:pt idx="2019">
                  <c:v>20190</c:v>
                </c:pt>
                <c:pt idx="2020">
                  <c:v>20200</c:v>
                </c:pt>
                <c:pt idx="2021">
                  <c:v>20210</c:v>
                </c:pt>
                <c:pt idx="2022">
                  <c:v>20220</c:v>
                </c:pt>
                <c:pt idx="2023">
                  <c:v>20230</c:v>
                </c:pt>
                <c:pt idx="2024">
                  <c:v>20240</c:v>
                </c:pt>
                <c:pt idx="2025">
                  <c:v>20250</c:v>
                </c:pt>
                <c:pt idx="2026">
                  <c:v>20260</c:v>
                </c:pt>
                <c:pt idx="2027">
                  <c:v>20270</c:v>
                </c:pt>
                <c:pt idx="2028">
                  <c:v>20280</c:v>
                </c:pt>
                <c:pt idx="2029">
                  <c:v>20290</c:v>
                </c:pt>
                <c:pt idx="2030">
                  <c:v>20300</c:v>
                </c:pt>
                <c:pt idx="2031">
                  <c:v>20310</c:v>
                </c:pt>
                <c:pt idx="2032">
                  <c:v>20320</c:v>
                </c:pt>
                <c:pt idx="2033">
                  <c:v>20330</c:v>
                </c:pt>
                <c:pt idx="2034">
                  <c:v>20340</c:v>
                </c:pt>
                <c:pt idx="2035">
                  <c:v>20350</c:v>
                </c:pt>
                <c:pt idx="2036">
                  <c:v>20360</c:v>
                </c:pt>
                <c:pt idx="2037">
                  <c:v>20370</c:v>
                </c:pt>
                <c:pt idx="2038">
                  <c:v>20380</c:v>
                </c:pt>
                <c:pt idx="2039">
                  <c:v>20390</c:v>
                </c:pt>
                <c:pt idx="2040">
                  <c:v>20400</c:v>
                </c:pt>
                <c:pt idx="2041">
                  <c:v>20410</c:v>
                </c:pt>
                <c:pt idx="2042">
                  <c:v>20420</c:v>
                </c:pt>
                <c:pt idx="2043">
                  <c:v>20430</c:v>
                </c:pt>
                <c:pt idx="2044">
                  <c:v>20440</c:v>
                </c:pt>
                <c:pt idx="2045">
                  <c:v>20450</c:v>
                </c:pt>
                <c:pt idx="2046">
                  <c:v>20460</c:v>
                </c:pt>
                <c:pt idx="2047">
                  <c:v>20470</c:v>
                </c:pt>
                <c:pt idx="2048">
                  <c:v>20480</c:v>
                </c:pt>
                <c:pt idx="2049">
                  <c:v>20490</c:v>
                </c:pt>
                <c:pt idx="2050">
                  <c:v>20500</c:v>
                </c:pt>
                <c:pt idx="2051">
                  <c:v>20510</c:v>
                </c:pt>
                <c:pt idx="2052">
                  <c:v>20520</c:v>
                </c:pt>
                <c:pt idx="2053">
                  <c:v>20530</c:v>
                </c:pt>
                <c:pt idx="2054">
                  <c:v>20540</c:v>
                </c:pt>
                <c:pt idx="2055">
                  <c:v>20550</c:v>
                </c:pt>
                <c:pt idx="2056">
                  <c:v>20560</c:v>
                </c:pt>
                <c:pt idx="2057">
                  <c:v>20570</c:v>
                </c:pt>
                <c:pt idx="2058">
                  <c:v>20580</c:v>
                </c:pt>
                <c:pt idx="2059">
                  <c:v>20590</c:v>
                </c:pt>
                <c:pt idx="2060">
                  <c:v>20600</c:v>
                </c:pt>
                <c:pt idx="2061">
                  <c:v>20610</c:v>
                </c:pt>
                <c:pt idx="2062">
                  <c:v>20620</c:v>
                </c:pt>
                <c:pt idx="2063">
                  <c:v>20630</c:v>
                </c:pt>
                <c:pt idx="2064">
                  <c:v>20640</c:v>
                </c:pt>
                <c:pt idx="2065">
                  <c:v>20650</c:v>
                </c:pt>
                <c:pt idx="2066">
                  <c:v>20660</c:v>
                </c:pt>
                <c:pt idx="2067">
                  <c:v>20670</c:v>
                </c:pt>
                <c:pt idx="2068">
                  <c:v>20680</c:v>
                </c:pt>
                <c:pt idx="2069">
                  <c:v>20690</c:v>
                </c:pt>
                <c:pt idx="2070">
                  <c:v>20700</c:v>
                </c:pt>
                <c:pt idx="2071">
                  <c:v>20710</c:v>
                </c:pt>
                <c:pt idx="2072">
                  <c:v>20720</c:v>
                </c:pt>
                <c:pt idx="2073">
                  <c:v>20730</c:v>
                </c:pt>
                <c:pt idx="2074">
                  <c:v>20740</c:v>
                </c:pt>
                <c:pt idx="2075">
                  <c:v>20750</c:v>
                </c:pt>
                <c:pt idx="2076">
                  <c:v>20760</c:v>
                </c:pt>
                <c:pt idx="2077">
                  <c:v>20770</c:v>
                </c:pt>
                <c:pt idx="2078">
                  <c:v>20780</c:v>
                </c:pt>
                <c:pt idx="2079">
                  <c:v>20790</c:v>
                </c:pt>
                <c:pt idx="2080">
                  <c:v>20800</c:v>
                </c:pt>
                <c:pt idx="2081">
                  <c:v>20810</c:v>
                </c:pt>
                <c:pt idx="2082">
                  <c:v>20820</c:v>
                </c:pt>
                <c:pt idx="2083">
                  <c:v>20830</c:v>
                </c:pt>
                <c:pt idx="2084">
                  <c:v>20840</c:v>
                </c:pt>
                <c:pt idx="2085">
                  <c:v>20850</c:v>
                </c:pt>
                <c:pt idx="2086">
                  <c:v>20860</c:v>
                </c:pt>
                <c:pt idx="2087">
                  <c:v>20870</c:v>
                </c:pt>
                <c:pt idx="2088">
                  <c:v>20880</c:v>
                </c:pt>
                <c:pt idx="2089">
                  <c:v>20890</c:v>
                </c:pt>
                <c:pt idx="2090">
                  <c:v>20900</c:v>
                </c:pt>
                <c:pt idx="2091">
                  <c:v>20910</c:v>
                </c:pt>
                <c:pt idx="2092">
                  <c:v>20920</c:v>
                </c:pt>
                <c:pt idx="2093">
                  <c:v>20930</c:v>
                </c:pt>
                <c:pt idx="2094">
                  <c:v>20940</c:v>
                </c:pt>
                <c:pt idx="2095">
                  <c:v>20950</c:v>
                </c:pt>
                <c:pt idx="2096">
                  <c:v>20960</c:v>
                </c:pt>
                <c:pt idx="2097">
                  <c:v>20970</c:v>
                </c:pt>
                <c:pt idx="2098">
                  <c:v>20980</c:v>
                </c:pt>
                <c:pt idx="2099">
                  <c:v>20990</c:v>
                </c:pt>
                <c:pt idx="2100">
                  <c:v>21000</c:v>
                </c:pt>
                <c:pt idx="2101">
                  <c:v>21010</c:v>
                </c:pt>
                <c:pt idx="2102">
                  <c:v>21020</c:v>
                </c:pt>
                <c:pt idx="2103">
                  <c:v>21030</c:v>
                </c:pt>
                <c:pt idx="2104">
                  <c:v>21040</c:v>
                </c:pt>
                <c:pt idx="2105">
                  <c:v>21050</c:v>
                </c:pt>
                <c:pt idx="2106">
                  <c:v>21060</c:v>
                </c:pt>
                <c:pt idx="2107">
                  <c:v>21070</c:v>
                </c:pt>
                <c:pt idx="2108">
                  <c:v>21080</c:v>
                </c:pt>
                <c:pt idx="2109">
                  <c:v>21090</c:v>
                </c:pt>
                <c:pt idx="2110">
                  <c:v>21100</c:v>
                </c:pt>
                <c:pt idx="2111">
                  <c:v>21110</c:v>
                </c:pt>
                <c:pt idx="2112">
                  <c:v>21120</c:v>
                </c:pt>
                <c:pt idx="2113">
                  <c:v>21130</c:v>
                </c:pt>
                <c:pt idx="2114">
                  <c:v>21140</c:v>
                </c:pt>
                <c:pt idx="2115">
                  <c:v>21150</c:v>
                </c:pt>
                <c:pt idx="2116">
                  <c:v>21160</c:v>
                </c:pt>
                <c:pt idx="2117">
                  <c:v>21170</c:v>
                </c:pt>
                <c:pt idx="2118">
                  <c:v>21180</c:v>
                </c:pt>
                <c:pt idx="2119">
                  <c:v>21190</c:v>
                </c:pt>
                <c:pt idx="2120">
                  <c:v>21200</c:v>
                </c:pt>
                <c:pt idx="2121">
                  <c:v>21210</c:v>
                </c:pt>
                <c:pt idx="2122">
                  <c:v>21220</c:v>
                </c:pt>
                <c:pt idx="2123">
                  <c:v>21230</c:v>
                </c:pt>
                <c:pt idx="2124">
                  <c:v>21240</c:v>
                </c:pt>
                <c:pt idx="2125">
                  <c:v>21250</c:v>
                </c:pt>
                <c:pt idx="2126">
                  <c:v>21260</c:v>
                </c:pt>
                <c:pt idx="2127">
                  <c:v>21270</c:v>
                </c:pt>
                <c:pt idx="2128">
                  <c:v>21280</c:v>
                </c:pt>
                <c:pt idx="2129">
                  <c:v>21290</c:v>
                </c:pt>
                <c:pt idx="2130">
                  <c:v>21300</c:v>
                </c:pt>
                <c:pt idx="2131">
                  <c:v>21310</c:v>
                </c:pt>
                <c:pt idx="2132">
                  <c:v>21320</c:v>
                </c:pt>
                <c:pt idx="2133">
                  <c:v>21330</c:v>
                </c:pt>
                <c:pt idx="2134">
                  <c:v>21340</c:v>
                </c:pt>
                <c:pt idx="2135">
                  <c:v>21350</c:v>
                </c:pt>
                <c:pt idx="2136">
                  <c:v>21360</c:v>
                </c:pt>
                <c:pt idx="2137">
                  <c:v>21370</c:v>
                </c:pt>
                <c:pt idx="2138">
                  <c:v>21380</c:v>
                </c:pt>
                <c:pt idx="2139">
                  <c:v>21390</c:v>
                </c:pt>
                <c:pt idx="2140">
                  <c:v>21400</c:v>
                </c:pt>
                <c:pt idx="2141">
                  <c:v>21410</c:v>
                </c:pt>
                <c:pt idx="2142">
                  <c:v>21420</c:v>
                </c:pt>
                <c:pt idx="2143">
                  <c:v>21430</c:v>
                </c:pt>
                <c:pt idx="2144">
                  <c:v>21440</c:v>
                </c:pt>
                <c:pt idx="2145">
                  <c:v>21450</c:v>
                </c:pt>
                <c:pt idx="2146">
                  <c:v>21460</c:v>
                </c:pt>
                <c:pt idx="2147">
                  <c:v>21470</c:v>
                </c:pt>
                <c:pt idx="2148">
                  <c:v>21480</c:v>
                </c:pt>
                <c:pt idx="2149">
                  <c:v>21490</c:v>
                </c:pt>
                <c:pt idx="2150">
                  <c:v>21500</c:v>
                </c:pt>
                <c:pt idx="2151">
                  <c:v>21510</c:v>
                </c:pt>
                <c:pt idx="2152">
                  <c:v>21520</c:v>
                </c:pt>
                <c:pt idx="2153">
                  <c:v>21530</c:v>
                </c:pt>
                <c:pt idx="2154">
                  <c:v>21540</c:v>
                </c:pt>
                <c:pt idx="2155">
                  <c:v>21550</c:v>
                </c:pt>
                <c:pt idx="2156">
                  <c:v>21560</c:v>
                </c:pt>
                <c:pt idx="2157">
                  <c:v>21570</c:v>
                </c:pt>
                <c:pt idx="2158">
                  <c:v>21580</c:v>
                </c:pt>
                <c:pt idx="2159">
                  <c:v>21590</c:v>
                </c:pt>
                <c:pt idx="2160">
                  <c:v>21600</c:v>
                </c:pt>
                <c:pt idx="2161">
                  <c:v>21610</c:v>
                </c:pt>
                <c:pt idx="2162">
                  <c:v>21620</c:v>
                </c:pt>
                <c:pt idx="2163">
                  <c:v>21630</c:v>
                </c:pt>
                <c:pt idx="2164">
                  <c:v>21640</c:v>
                </c:pt>
                <c:pt idx="2165">
                  <c:v>21650</c:v>
                </c:pt>
                <c:pt idx="2166">
                  <c:v>21660</c:v>
                </c:pt>
                <c:pt idx="2167">
                  <c:v>21670</c:v>
                </c:pt>
                <c:pt idx="2168">
                  <c:v>21680</c:v>
                </c:pt>
                <c:pt idx="2169">
                  <c:v>21690</c:v>
                </c:pt>
                <c:pt idx="2170">
                  <c:v>21700</c:v>
                </c:pt>
                <c:pt idx="2171">
                  <c:v>21710</c:v>
                </c:pt>
                <c:pt idx="2172">
                  <c:v>21720</c:v>
                </c:pt>
                <c:pt idx="2173">
                  <c:v>21730</c:v>
                </c:pt>
                <c:pt idx="2174">
                  <c:v>21740</c:v>
                </c:pt>
                <c:pt idx="2175">
                  <c:v>21750</c:v>
                </c:pt>
                <c:pt idx="2176">
                  <c:v>21760</c:v>
                </c:pt>
                <c:pt idx="2177">
                  <c:v>21770</c:v>
                </c:pt>
                <c:pt idx="2178">
                  <c:v>21780</c:v>
                </c:pt>
                <c:pt idx="2179">
                  <c:v>21790</c:v>
                </c:pt>
                <c:pt idx="2180">
                  <c:v>21800</c:v>
                </c:pt>
                <c:pt idx="2181">
                  <c:v>21810</c:v>
                </c:pt>
                <c:pt idx="2182">
                  <c:v>21820</c:v>
                </c:pt>
                <c:pt idx="2183">
                  <c:v>21830</c:v>
                </c:pt>
                <c:pt idx="2184">
                  <c:v>21840</c:v>
                </c:pt>
                <c:pt idx="2185">
                  <c:v>21850</c:v>
                </c:pt>
                <c:pt idx="2186">
                  <c:v>21860</c:v>
                </c:pt>
                <c:pt idx="2187">
                  <c:v>21870</c:v>
                </c:pt>
                <c:pt idx="2188">
                  <c:v>21880</c:v>
                </c:pt>
                <c:pt idx="2189">
                  <c:v>21890</c:v>
                </c:pt>
                <c:pt idx="2190">
                  <c:v>21900</c:v>
                </c:pt>
                <c:pt idx="2191">
                  <c:v>21910</c:v>
                </c:pt>
                <c:pt idx="2192">
                  <c:v>21920</c:v>
                </c:pt>
                <c:pt idx="2193">
                  <c:v>21930</c:v>
                </c:pt>
                <c:pt idx="2194">
                  <c:v>21940</c:v>
                </c:pt>
                <c:pt idx="2195">
                  <c:v>21950</c:v>
                </c:pt>
                <c:pt idx="2196">
                  <c:v>21960</c:v>
                </c:pt>
                <c:pt idx="2197">
                  <c:v>21970</c:v>
                </c:pt>
                <c:pt idx="2198">
                  <c:v>21980</c:v>
                </c:pt>
                <c:pt idx="2199">
                  <c:v>21990</c:v>
                </c:pt>
                <c:pt idx="2200">
                  <c:v>22000</c:v>
                </c:pt>
                <c:pt idx="2201">
                  <c:v>22010</c:v>
                </c:pt>
                <c:pt idx="2202">
                  <c:v>22020</c:v>
                </c:pt>
                <c:pt idx="2203">
                  <c:v>22030</c:v>
                </c:pt>
                <c:pt idx="2204">
                  <c:v>22040</c:v>
                </c:pt>
                <c:pt idx="2205">
                  <c:v>22050</c:v>
                </c:pt>
                <c:pt idx="2206">
                  <c:v>22060</c:v>
                </c:pt>
                <c:pt idx="2207">
                  <c:v>22070</c:v>
                </c:pt>
                <c:pt idx="2208">
                  <c:v>22080</c:v>
                </c:pt>
                <c:pt idx="2209">
                  <c:v>22090</c:v>
                </c:pt>
                <c:pt idx="2210">
                  <c:v>22100</c:v>
                </c:pt>
                <c:pt idx="2211">
                  <c:v>22110</c:v>
                </c:pt>
                <c:pt idx="2212">
                  <c:v>22120</c:v>
                </c:pt>
                <c:pt idx="2213">
                  <c:v>22130</c:v>
                </c:pt>
                <c:pt idx="2214">
                  <c:v>22140</c:v>
                </c:pt>
                <c:pt idx="2215">
                  <c:v>22150</c:v>
                </c:pt>
                <c:pt idx="2216">
                  <c:v>22160</c:v>
                </c:pt>
                <c:pt idx="2217">
                  <c:v>22170</c:v>
                </c:pt>
                <c:pt idx="2218">
                  <c:v>22180</c:v>
                </c:pt>
                <c:pt idx="2219">
                  <c:v>22190</c:v>
                </c:pt>
                <c:pt idx="2220">
                  <c:v>22200</c:v>
                </c:pt>
                <c:pt idx="2221">
                  <c:v>22210</c:v>
                </c:pt>
                <c:pt idx="2222">
                  <c:v>22220</c:v>
                </c:pt>
                <c:pt idx="2223">
                  <c:v>22230</c:v>
                </c:pt>
                <c:pt idx="2224">
                  <c:v>22240</c:v>
                </c:pt>
                <c:pt idx="2225">
                  <c:v>22250</c:v>
                </c:pt>
                <c:pt idx="2226">
                  <c:v>22260</c:v>
                </c:pt>
                <c:pt idx="2227">
                  <c:v>22270</c:v>
                </c:pt>
                <c:pt idx="2228">
                  <c:v>22280</c:v>
                </c:pt>
                <c:pt idx="2229">
                  <c:v>22290</c:v>
                </c:pt>
                <c:pt idx="2230">
                  <c:v>22300</c:v>
                </c:pt>
                <c:pt idx="2231">
                  <c:v>22310</c:v>
                </c:pt>
                <c:pt idx="2232">
                  <c:v>22320</c:v>
                </c:pt>
                <c:pt idx="2233">
                  <c:v>22330</c:v>
                </c:pt>
                <c:pt idx="2234">
                  <c:v>22340</c:v>
                </c:pt>
                <c:pt idx="2235">
                  <c:v>22350</c:v>
                </c:pt>
                <c:pt idx="2236">
                  <c:v>22360</c:v>
                </c:pt>
                <c:pt idx="2237">
                  <c:v>22370</c:v>
                </c:pt>
                <c:pt idx="2238">
                  <c:v>22380</c:v>
                </c:pt>
                <c:pt idx="2239">
                  <c:v>22390</c:v>
                </c:pt>
                <c:pt idx="2240">
                  <c:v>22400</c:v>
                </c:pt>
                <c:pt idx="2241">
                  <c:v>22410</c:v>
                </c:pt>
                <c:pt idx="2242">
                  <c:v>22420</c:v>
                </c:pt>
                <c:pt idx="2243">
                  <c:v>22430</c:v>
                </c:pt>
                <c:pt idx="2244">
                  <c:v>22440</c:v>
                </c:pt>
                <c:pt idx="2245">
                  <c:v>22450</c:v>
                </c:pt>
                <c:pt idx="2246">
                  <c:v>22460</c:v>
                </c:pt>
                <c:pt idx="2247">
                  <c:v>22470</c:v>
                </c:pt>
                <c:pt idx="2248">
                  <c:v>22480</c:v>
                </c:pt>
                <c:pt idx="2249">
                  <c:v>22490</c:v>
                </c:pt>
                <c:pt idx="2250">
                  <c:v>22500</c:v>
                </c:pt>
                <c:pt idx="2251">
                  <c:v>22510</c:v>
                </c:pt>
                <c:pt idx="2252">
                  <c:v>22520</c:v>
                </c:pt>
                <c:pt idx="2253">
                  <c:v>22530</c:v>
                </c:pt>
                <c:pt idx="2254">
                  <c:v>22540</c:v>
                </c:pt>
                <c:pt idx="2255">
                  <c:v>22550</c:v>
                </c:pt>
                <c:pt idx="2256">
                  <c:v>22560</c:v>
                </c:pt>
                <c:pt idx="2257">
                  <c:v>22570</c:v>
                </c:pt>
                <c:pt idx="2258">
                  <c:v>22580</c:v>
                </c:pt>
                <c:pt idx="2259">
                  <c:v>22590</c:v>
                </c:pt>
                <c:pt idx="2260">
                  <c:v>22600</c:v>
                </c:pt>
                <c:pt idx="2261">
                  <c:v>22610</c:v>
                </c:pt>
                <c:pt idx="2262">
                  <c:v>22620</c:v>
                </c:pt>
                <c:pt idx="2263">
                  <c:v>22630</c:v>
                </c:pt>
                <c:pt idx="2264">
                  <c:v>22640</c:v>
                </c:pt>
                <c:pt idx="2265">
                  <c:v>22650</c:v>
                </c:pt>
                <c:pt idx="2266">
                  <c:v>22660</c:v>
                </c:pt>
                <c:pt idx="2267">
                  <c:v>22670</c:v>
                </c:pt>
                <c:pt idx="2268">
                  <c:v>22680</c:v>
                </c:pt>
                <c:pt idx="2269">
                  <c:v>22690</c:v>
                </c:pt>
                <c:pt idx="2270">
                  <c:v>22700</c:v>
                </c:pt>
                <c:pt idx="2271">
                  <c:v>22710</c:v>
                </c:pt>
                <c:pt idx="2272">
                  <c:v>22720</c:v>
                </c:pt>
                <c:pt idx="2273">
                  <c:v>22730</c:v>
                </c:pt>
                <c:pt idx="2274">
                  <c:v>22740</c:v>
                </c:pt>
                <c:pt idx="2275">
                  <c:v>22750</c:v>
                </c:pt>
                <c:pt idx="2276">
                  <c:v>22760</c:v>
                </c:pt>
                <c:pt idx="2277">
                  <c:v>22770</c:v>
                </c:pt>
                <c:pt idx="2278">
                  <c:v>22780</c:v>
                </c:pt>
                <c:pt idx="2279">
                  <c:v>22790</c:v>
                </c:pt>
                <c:pt idx="2280">
                  <c:v>22800</c:v>
                </c:pt>
                <c:pt idx="2281">
                  <c:v>22810</c:v>
                </c:pt>
                <c:pt idx="2282">
                  <c:v>22820</c:v>
                </c:pt>
                <c:pt idx="2283">
                  <c:v>22830</c:v>
                </c:pt>
                <c:pt idx="2284">
                  <c:v>22840</c:v>
                </c:pt>
                <c:pt idx="2285">
                  <c:v>22850</c:v>
                </c:pt>
                <c:pt idx="2286">
                  <c:v>22860</c:v>
                </c:pt>
                <c:pt idx="2287">
                  <c:v>22870</c:v>
                </c:pt>
                <c:pt idx="2288">
                  <c:v>22880</c:v>
                </c:pt>
                <c:pt idx="2289">
                  <c:v>22890</c:v>
                </c:pt>
                <c:pt idx="2290">
                  <c:v>22900</c:v>
                </c:pt>
                <c:pt idx="2291">
                  <c:v>22910</c:v>
                </c:pt>
                <c:pt idx="2292">
                  <c:v>22920</c:v>
                </c:pt>
                <c:pt idx="2293">
                  <c:v>22930</c:v>
                </c:pt>
                <c:pt idx="2294">
                  <c:v>22940</c:v>
                </c:pt>
                <c:pt idx="2295">
                  <c:v>22950</c:v>
                </c:pt>
                <c:pt idx="2296">
                  <c:v>22960</c:v>
                </c:pt>
                <c:pt idx="2297">
                  <c:v>22970</c:v>
                </c:pt>
                <c:pt idx="2298">
                  <c:v>22980</c:v>
                </c:pt>
                <c:pt idx="2299">
                  <c:v>22990</c:v>
                </c:pt>
                <c:pt idx="2300">
                  <c:v>23000</c:v>
                </c:pt>
                <c:pt idx="2301">
                  <c:v>23010</c:v>
                </c:pt>
                <c:pt idx="2302">
                  <c:v>23020</c:v>
                </c:pt>
                <c:pt idx="2303">
                  <c:v>23030</c:v>
                </c:pt>
                <c:pt idx="2304">
                  <c:v>23040</c:v>
                </c:pt>
                <c:pt idx="2305">
                  <c:v>23050</c:v>
                </c:pt>
                <c:pt idx="2306">
                  <c:v>23060</c:v>
                </c:pt>
                <c:pt idx="2307">
                  <c:v>23070</c:v>
                </c:pt>
                <c:pt idx="2308">
                  <c:v>23080</c:v>
                </c:pt>
                <c:pt idx="2309">
                  <c:v>23090</c:v>
                </c:pt>
                <c:pt idx="2310">
                  <c:v>23100</c:v>
                </c:pt>
                <c:pt idx="2311">
                  <c:v>23110</c:v>
                </c:pt>
                <c:pt idx="2312">
                  <c:v>23120</c:v>
                </c:pt>
                <c:pt idx="2313">
                  <c:v>23130</c:v>
                </c:pt>
                <c:pt idx="2314">
                  <c:v>23140</c:v>
                </c:pt>
                <c:pt idx="2315">
                  <c:v>23150</c:v>
                </c:pt>
                <c:pt idx="2316">
                  <c:v>23160</c:v>
                </c:pt>
                <c:pt idx="2317">
                  <c:v>23170</c:v>
                </c:pt>
                <c:pt idx="2318">
                  <c:v>23180</c:v>
                </c:pt>
                <c:pt idx="2319">
                  <c:v>23190</c:v>
                </c:pt>
                <c:pt idx="2320">
                  <c:v>23200</c:v>
                </c:pt>
                <c:pt idx="2321">
                  <c:v>23210</c:v>
                </c:pt>
                <c:pt idx="2322">
                  <c:v>23220</c:v>
                </c:pt>
                <c:pt idx="2323">
                  <c:v>23230</c:v>
                </c:pt>
                <c:pt idx="2324">
                  <c:v>23240</c:v>
                </c:pt>
                <c:pt idx="2325">
                  <c:v>23250</c:v>
                </c:pt>
                <c:pt idx="2326">
                  <c:v>23260</c:v>
                </c:pt>
                <c:pt idx="2327">
                  <c:v>23270</c:v>
                </c:pt>
                <c:pt idx="2328">
                  <c:v>23280</c:v>
                </c:pt>
                <c:pt idx="2329">
                  <c:v>23290</c:v>
                </c:pt>
                <c:pt idx="2330">
                  <c:v>23300</c:v>
                </c:pt>
                <c:pt idx="2331">
                  <c:v>23310</c:v>
                </c:pt>
                <c:pt idx="2332">
                  <c:v>23320</c:v>
                </c:pt>
                <c:pt idx="2333">
                  <c:v>23330</c:v>
                </c:pt>
                <c:pt idx="2334">
                  <c:v>23340</c:v>
                </c:pt>
              </c:numCache>
            </c:numRef>
          </c:xVal>
          <c:yVal>
            <c:numRef>
              <c:f>'Predictions, run2'!$C$3:$C$2337</c:f>
              <c:numCache>
                <c:formatCode>General</c:formatCode>
                <c:ptCount val="2335"/>
                <c:pt idx="0">
                  <c:v>2.6388500593220399E-2</c:v>
                </c:pt>
                <c:pt idx="1">
                  <c:v>2.7279153331808748E-2</c:v>
                </c:pt>
                <c:pt idx="2">
                  <c:v>2.8194926599055758E-2</c:v>
                </c:pt>
                <c:pt idx="3">
                  <c:v>2.9134913107756177E-2</c:v>
                </c:pt>
                <c:pt idx="4">
                  <c:v>3.0100256177430951E-2</c:v>
                </c:pt>
                <c:pt idx="5">
                  <c:v>3.1090864851025857E-2</c:v>
                </c:pt>
                <c:pt idx="6">
                  <c:v>3.2107977989823788E-2</c:v>
                </c:pt>
                <c:pt idx="7">
                  <c:v>3.3153063487768586E-2</c:v>
                </c:pt>
                <c:pt idx="8">
                  <c:v>3.4229199709644442E-2</c:v>
                </c:pt>
                <c:pt idx="9">
                  <c:v>3.5339597776981257E-2</c:v>
                </c:pt>
                <c:pt idx="10">
                  <c:v>3.6486147810714575E-2</c:v>
                </c:pt>
                <c:pt idx="11">
                  <c:v>3.7673673839464961E-2</c:v>
                </c:pt>
                <c:pt idx="12">
                  <c:v>3.8907535887826361E-2</c:v>
                </c:pt>
                <c:pt idx="13">
                  <c:v>4.0194076619469943E-2</c:v>
                </c:pt>
                <c:pt idx="14">
                  <c:v>4.1540282626230662E-2</c:v>
                </c:pt>
                <c:pt idx="15">
                  <c:v>4.2954468931212353E-2</c:v>
                </c:pt>
                <c:pt idx="16">
                  <c:v>4.4447296614120613E-2</c:v>
                </c:pt>
                <c:pt idx="17">
                  <c:v>4.6027356499369398E-2</c:v>
                </c:pt>
                <c:pt idx="18">
                  <c:v>4.7706608447880772E-2</c:v>
                </c:pt>
                <c:pt idx="19">
                  <c:v>4.9497659550353568E-2</c:v>
                </c:pt>
                <c:pt idx="20">
                  <c:v>5.1413092462458954E-2</c:v>
                </c:pt>
                <c:pt idx="21">
                  <c:v>5.3467829349566842E-2</c:v>
                </c:pt>
                <c:pt idx="22">
                  <c:v>5.5676768034309099E-2</c:v>
                </c:pt>
                <c:pt idx="23">
                  <c:v>5.8055461713297007E-2</c:v>
                </c:pt>
                <c:pt idx="24">
                  <c:v>6.0622792627369027E-2</c:v>
                </c:pt>
                <c:pt idx="25">
                  <c:v>6.3395613341898693E-2</c:v>
                </c:pt>
                <c:pt idx="26">
                  <c:v>6.6393430882244031E-2</c:v>
                </c:pt>
                <c:pt idx="27">
                  <c:v>6.9636724926919857E-2</c:v>
                </c:pt>
                <c:pt idx="28">
                  <c:v>7.3145955682911046E-2</c:v>
                </c:pt>
                <c:pt idx="29">
                  <c:v>7.6943216101271306E-2</c:v>
                </c:pt>
                <c:pt idx="30">
                  <c:v>8.10525384147468E-2</c:v>
                </c:pt>
                <c:pt idx="31">
                  <c:v>8.549661426246824E-2</c:v>
                </c:pt>
                <c:pt idx="32">
                  <c:v>9.0301363803091172E-2</c:v>
                </c:pt>
                <c:pt idx="33">
                  <c:v>9.5492328941883975E-2</c:v>
                </c:pt>
                <c:pt idx="34">
                  <c:v>0.1010962961157158</c:v>
                </c:pt>
                <c:pt idx="35">
                  <c:v>0.10714031733962759</c:v>
                </c:pt>
                <c:pt idx="36">
                  <c:v>0.11365424266591884</c:v>
                </c:pt>
                <c:pt idx="37">
                  <c:v>0.12066687579082269</c:v>
                </c:pt>
                <c:pt idx="38">
                  <c:v>0.12820788036110775</c:v>
                </c:pt>
                <c:pt idx="39">
                  <c:v>0.13631325436702746</c:v>
                </c:pt>
                <c:pt idx="40">
                  <c:v>0.14502162296020882</c:v>
                </c:pt>
                <c:pt idx="41">
                  <c:v>0.15437017685834942</c:v>
                </c:pt>
                <c:pt idx="42">
                  <c:v>0.16439203796879343</c:v>
                </c:pt>
                <c:pt idx="43">
                  <c:v>1.2542486553157595E-4</c:v>
                </c:pt>
                <c:pt idx="44">
                  <c:v>5.1260089654037166E-4</c:v>
                </c:pt>
                <c:pt idx="45">
                  <c:v>1.0890061777193427E-3</c:v>
                </c:pt>
                <c:pt idx="46">
                  <c:v>1.8205731191343055E-3</c:v>
                </c:pt>
                <c:pt idx="47">
                  <c:v>2.6931052132874722E-3</c:v>
                </c:pt>
                <c:pt idx="48">
                  <c:v>3.7021995086768955E-3</c:v>
                </c:pt>
                <c:pt idx="49">
                  <c:v>4.8484644970763213E-3</c:v>
                </c:pt>
                <c:pt idx="50">
                  <c:v>6.1350161771753786E-3</c:v>
                </c:pt>
                <c:pt idx="51">
                  <c:v>7.5665799554571755E-3</c:v>
                </c:pt>
                <c:pt idx="52">
                  <c:v>9.1487001091471454E-3</c:v>
                </c:pt>
                <c:pt idx="53">
                  <c:v>1.08871520123347E-2</c:v>
                </c:pt>
                <c:pt idx="54">
                  <c:v>1.278813350411323E-2</c:v>
                </c:pt>
                <c:pt idx="55">
                  <c:v>1.4857943779227889E-2</c:v>
                </c:pt>
                <c:pt idx="56">
                  <c:v>1.7102620176292493E-2</c:v>
                </c:pt>
                <c:pt idx="57">
                  <c:v>1.9528378521985079E-2</c:v>
                </c:pt>
                <c:pt idx="58">
                  <c:v>2.2141230515744459E-2</c:v>
                </c:pt>
                <c:pt idx="59">
                  <c:v>2.4947121023433549E-2</c:v>
                </c:pt>
                <c:pt idx="60">
                  <c:v>2.7951465842069201E-2</c:v>
                </c:pt>
                <c:pt idx="61">
                  <c:v>3.1159763494027715E-2</c:v>
                </c:pt>
                <c:pt idx="62">
                  <c:v>3.4577261076885968E-2</c:v>
                </c:pt>
                <c:pt idx="63">
                  <c:v>3.8208520064688112E-2</c:v>
                </c:pt>
                <c:pt idx="64">
                  <c:v>4.2058148665010231E-2</c:v>
                </c:pt>
                <c:pt idx="65">
                  <c:v>4.6130417061301499E-2</c:v>
                </c:pt>
                <c:pt idx="66">
                  <c:v>5.0428765045373303E-2</c:v>
                </c:pt>
                <c:pt idx="67">
                  <c:v>5.4956658979655404E-2</c:v>
                </c:pt>
                <c:pt idx="68">
                  <c:v>5.9717151671359048E-2</c:v>
                </c:pt>
                <c:pt idx="69">
                  <c:v>6.4712328530388885E-2</c:v>
                </c:pt>
                <c:pt idx="70">
                  <c:v>6.994429588822626E-2</c:v>
                </c:pt>
                <c:pt idx="71">
                  <c:v>7.5414682694433965E-2</c:v>
                </c:pt>
                <c:pt idx="72">
                  <c:v>8.1124024697851627E-2</c:v>
                </c:pt>
                <c:pt idx="73">
                  <c:v>8.7072921994847285E-2</c:v>
                </c:pt>
                <c:pt idx="74">
                  <c:v>9.326096344203294E-2</c:v>
                </c:pt>
                <c:pt idx="75">
                  <c:v>9.9686371792447215E-2</c:v>
                </c:pt>
                <c:pt idx="76">
                  <c:v>0.10634805358219845</c:v>
                </c:pt>
                <c:pt idx="77">
                  <c:v>0.11324438348876553</c:v>
                </c:pt>
                <c:pt idx="78">
                  <c:v>0.12037246325934747</c:v>
                </c:pt>
                <c:pt idx="79">
                  <c:v>0.12772955405915254</c:v>
                </c:pt>
                <c:pt idx="80">
                  <c:v>0.1353123933692949</c:v>
                </c:pt>
                <c:pt idx="81">
                  <c:v>6.5108956010282437E-3</c:v>
                </c:pt>
                <c:pt idx="82">
                  <c:v>9.4701138593625833E-3</c:v>
                </c:pt>
                <c:pt idx="83">
                  <c:v>1.6180486841327446E-2</c:v>
                </c:pt>
                <c:pt idx="84">
                  <c:v>2.4069103693462379E-2</c:v>
                </c:pt>
                <c:pt idx="85">
                  <c:v>3.2297104306752256E-2</c:v>
                </c:pt>
                <c:pt idx="86">
                  <c:v>4.0526900706023272E-2</c:v>
                </c:pt>
                <c:pt idx="87">
                  <c:v>4.8619671689369315E-2</c:v>
                </c:pt>
                <c:pt idx="88">
                  <c:v>5.6522060625335047E-2</c:v>
                </c:pt>
                <c:pt idx="89">
                  <c:v>6.4218900148106384E-2</c:v>
                </c:pt>
                <c:pt idx="90">
                  <c:v>7.1712437767848192E-2</c:v>
                </c:pt>
                <c:pt idx="91">
                  <c:v>7.9012677604627046E-2</c:v>
                </c:pt>
                <c:pt idx="92">
                  <c:v>8.6132696392049679E-2</c:v>
                </c:pt>
                <c:pt idx="93">
                  <c:v>9.3086416241473846E-2</c:v>
                </c:pt>
                <c:pt idx="94">
                  <c:v>9.9887385771298853E-2</c:v>
                </c:pt>
                <c:pt idx="95">
                  <c:v>0.1065483639093856</c:v>
                </c:pt>
                <c:pt idx="96">
                  <c:v>0.11308109081990325</c:v>
                </c:pt>
                <c:pt idx="97">
                  <c:v>0.11949632808473754</c:v>
                </c:pt>
                <c:pt idx="98">
                  <c:v>0.12580381104950744</c:v>
                </c:pt>
                <c:pt idx="99">
                  <c:v>0.13201232267336527</c:v>
                </c:pt>
                <c:pt idx="100">
                  <c:v>0.13812980758737692</c:v>
                </c:pt>
                <c:pt idx="101">
                  <c:v>0.14416338734453749</c:v>
                </c:pt>
                <c:pt idx="102">
                  <c:v>0.15011945440895824</c:v>
                </c:pt>
                <c:pt idx="103">
                  <c:v>0.15600375864404969</c:v>
                </c:pt>
                <c:pt idx="104">
                  <c:v>0.16182140775253129</c:v>
                </c:pt>
                <c:pt idx="105">
                  <c:v>0.16757693870679302</c:v>
                </c:pt>
                <c:pt idx="106">
                  <c:v>0.17327432892388994</c:v>
                </c:pt>
                <c:pt idx="107">
                  <c:v>0.17891713268845588</c:v>
                </c:pt>
                <c:pt idx="108">
                  <c:v>0.18450842360885056</c:v>
                </c:pt>
                <c:pt idx="109">
                  <c:v>0.19005096875143113</c:v>
                </c:pt>
                <c:pt idx="110">
                  <c:v>0.19554727380240011</c:v>
                </c:pt>
                <c:pt idx="111">
                  <c:v>0.20099961926725096</c:v>
                </c:pt>
                <c:pt idx="112">
                  <c:v>0.20641007962351687</c:v>
                </c:pt>
                <c:pt idx="113">
                  <c:v>0.2117806152783297</c:v>
                </c:pt>
                <c:pt idx="114">
                  <c:v>0.21711295341560466</c:v>
                </c:pt>
                <c:pt idx="115">
                  <c:v>0.22240867923502028</c:v>
                </c:pt>
                <c:pt idx="116">
                  <c:v>0.22766921142971774</c:v>
                </c:pt>
                <c:pt idx="117">
                  <c:v>0.23289583456011886</c:v>
                </c:pt>
                <c:pt idx="118">
                  <c:v>0.23808968605036429</c:v>
                </c:pt>
                <c:pt idx="119">
                  <c:v>0.24325182125352163</c:v>
                </c:pt>
                <c:pt idx="120">
                  <c:v>0.24838315016860113</c:v>
                </c:pt>
                <c:pt idx="121">
                  <c:v>0.25348452030829649</c:v>
                </c:pt>
                <c:pt idx="122">
                  <c:v>0.25855668852072033</c:v>
                </c:pt>
                <c:pt idx="123">
                  <c:v>0.2636003345515292</c:v>
                </c:pt>
                <c:pt idx="124">
                  <c:v>0.26861612547811919</c:v>
                </c:pt>
                <c:pt idx="125">
                  <c:v>0.27360460206951953</c:v>
                </c:pt>
                <c:pt idx="126">
                  <c:v>0.27856627373604903</c:v>
                </c:pt>
                <c:pt idx="127">
                  <c:v>0.28350160476315389</c:v>
                </c:pt>
                <c:pt idx="128">
                  <c:v>0.28841101114349721</c:v>
                </c:pt>
                <c:pt idx="129">
                  <c:v>0.29329484782566018</c:v>
                </c:pt>
                <c:pt idx="130">
                  <c:v>0.29815343948647599</c:v>
                </c:pt>
                <c:pt idx="131">
                  <c:v>0.30298707994471441</c:v>
                </c:pt>
                <c:pt idx="132">
                  <c:v>0.30779602061432165</c:v>
                </c:pt>
                <c:pt idx="133">
                  <c:v>0.31258046557909447</c:v>
                </c:pt>
                <c:pt idx="134">
                  <c:v>0.31734059980047225</c:v>
                </c:pt>
                <c:pt idx="135">
                  <c:v>0.32207655783291644</c:v>
                </c:pt>
                <c:pt idx="136">
                  <c:v>0.32678852893272836</c:v>
                </c:pt>
                <c:pt idx="137">
                  <c:v>0.33147657612123849</c:v>
                </c:pt>
                <c:pt idx="138">
                  <c:v>0.3361407814716082</c:v>
                </c:pt>
                <c:pt idx="139">
                  <c:v>0.34078120836271086</c:v>
                </c:pt>
                <c:pt idx="140">
                  <c:v>0.34539789465312931</c:v>
                </c:pt>
                <c:pt idx="141">
                  <c:v>0.34999087076959801</c:v>
                </c:pt>
                <c:pt idx="142">
                  <c:v>0.35456015053622503</c:v>
                </c:pt>
                <c:pt idx="143">
                  <c:v>0.35910572650253936</c:v>
                </c:pt>
                <c:pt idx="144">
                  <c:v>0.36362757780328014</c:v>
                </c:pt>
                <c:pt idx="145">
                  <c:v>0.36812568264243872</c:v>
                </c:pt>
                <c:pt idx="146">
                  <c:v>0.37259996941075624</c:v>
                </c:pt>
                <c:pt idx="147">
                  <c:v>0.37705045078400534</c:v>
                </c:pt>
                <c:pt idx="148">
                  <c:v>0.38147705696100609</c:v>
                </c:pt>
                <c:pt idx="149">
                  <c:v>0.38587973176850798</c:v>
                </c:pt>
                <c:pt idx="150">
                  <c:v>0.39025840690059788</c:v>
                </c:pt>
                <c:pt idx="151">
                  <c:v>0.39461300698229762</c:v>
                </c:pt>
                <c:pt idx="152">
                  <c:v>0.39894344894999656</c:v>
                </c:pt>
                <c:pt idx="153">
                  <c:v>0.40324964325982915</c:v>
                </c:pt>
                <c:pt idx="154">
                  <c:v>0.40753150240519864</c:v>
                </c:pt>
                <c:pt idx="155">
                  <c:v>0.4117889404566204</c:v>
                </c:pt>
                <c:pt idx="156">
                  <c:v>0.41602184882928661</c:v>
                </c:pt>
                <c:pt idx="157">
                  <c:v>0.42023007778285282</c:v>
                </c:pt>
                <c:pt idx="158">
                  <c:v>0.42441357804101632</c:v>
                </c:pt>
                <c:pt idx="159">
                  <c:v>0.4285722016443928</c:v>
                </c:pt>
                <c:pt idx="160">
                  <c:v>0.43270583649786909</c:v>
                </c:pt>
                <c:pt idx="161">
                  <c:v>0.43681437928620348</c:v>
                </c:pt>
                <c:pt idx="162">
                  <c:v>0.44089773682643218</c:v>
                </c:pt>
                <c:pt idx="163">
                  <c:v>0.44495581653863236</c:v>
                </c:pt>
                <c:pt idx="164">
                  <c:v>0.44898851853855537</c:v>
                </c:pt>
                <c:pt idx="165">
                  <c:v>0.45299573690079276</c:v>
                </c:pt>
                <c:pt idx="166">
                  <c:v>0.45697735478150203</c:v>
                </c:pt>
                <c:pt idx="167">
                  <c:v>0.46093323686835841</c:v>
                </c:pt>
                <c:pt idx="168">
                  <c:v>0.4648632485683355</c:v>
                </c:pt>
                <c:pt idx="169">
                  <c:v>0.46876722366204082</c:v>
                </c:pt>
                <c:pt idx="170">
                  <c:v>0.47264506443049115</c:v>
                </c:pt>
                <c:pt idx="171">
                  <c:v>0.47649658600119382</c:v>
                </c:pt>
                <c:pt idx="172">
                  <c:v>0.48032164085239992</c:v>
                </c:pt>
                <c:pt idx="173">
                  <c:v>0.48412007200030749</c:v>
                </c:pt>
                <c:pt idx="174">
                  <c:v>0.48789172182603457</c:v>
                </c:pt>
                <c:pt idx="175">
                  <c:v>0.49163640287785104</c:v>
                </c:pt>
                <c:pt idx="176">
                  <c:v>0.49535401652784028</c:v>
                </c:pt>
                <c:pt idx="177">
                  <c:v>0.49904438139464924</c:v>
                </c:pt>
                <c:pt idx="178">
                  <c:v>0.50270734919119087</c:v>
                </c:pt>
                <c:pt idx="179">
                  <c:v>0.50634277172643949</c:v>
                </c:pt>
                <c:pt idx="180">
                  <c:v>0.50995050447710089</c:v>
                </c:pt>
                <c:pt idx="181">
                  <c:v>0.51353039511773235</c:v>
                </c:pt>
                <c:pt idx="182">
                  <c:v>0.51708229727318034</c:v>
                </c:pt>
                <c:pt idx="183">
                  <c:v>0.52060607768129175</c:v>
                </c:pt>
                <c:pt idx="184">
                  <c:v>0.52410159782129973</c:v>
                </c:pt>
                <c:pt idx="185">
                  <c:v>0.52756872561882129</c:v>
                </c:pt>
                <c:pt idx="186">
                  <c:v>0.53100733612429263</c:v>
                </c:pt>
                <c:pt idx="187">
                  <c:v>0.5344173068954885</c:v>
                </c:pt>
                <c:pt idx="188">
                  <c:v>0.53779851952498592</c:v>
                </c:pt>
                <c:pt idx="189">
                  <c:v>0.54115085945852348</c:v>
                </c:pt>
                <c:pt idx="190">
                  <c:v>0.54447421573624621</c:v>
                </c:pt>
                <c:pt idx="191">
                  <c:v>0.54776848210789397</c:v>
                </c:pt>
                <c:pt idx="192">
                  <c:v>0.55103355734796078</c:v>
                </c:pt>
                <c:pt idx="193">
                  <c:v>0.5542693449935121</c:v>
                </c:pt>
                <c:pt idx="194">
                  <c:v>0.55747576155446366</c:v>
                </c:pt>
                <c:pt idx="195">
                  <c:v>0.56065272627292795</c:v>
                </c:pt>
                <c:pt idx="196">
                  <c:v>0.56380015637612579</c:v>
                </c:pt>
                <c:pt idx="197">
                  <c:v>0.56691792630112503</c:v>
                </c:pt>
                <c:pt idx="198">
                  <c:v>0.57000608037505029</c:v>
                </c:pt>
                <c:pt idx="199">
                  <c:v>0.57306450462941783</c:v>
                </c:pt>
                <c:pt idx="200">
                  <c:v>0.57609314344063289</c:v>
                </c:pt>
                <c:pt idx="201">
                  <c:v>0.57909194726779067</c:v>
                </c:pt>
                <c:pt idx="202">
                  <c:v>0.58206087964145747</c:v>
                </c:pt>
                <c:pt idx="203">
                  <c:v>0.58499991114231675</c:v>
                </c:pt>
                <c:pt idx="204">
                  <c:v>0.58790900679327707</c:v>
                </c:pt>
                <c:pt idx="205">
                  <c:v>0.59078814411728031</c:v>
                </c:pt>
                <c:pt idx="206">
                  <c:v>0.59363731158066346</c:v>
                </c:pt>
                <c:pt idx="207">
                  <c:v>0.59645649704847448</c:v>
                </c:pt>
                <c:pt idx="208">
                  <c:v>0.59924570436146607</c:v>
                </c:pt>
                <c:pt idx="209">
                  <c:v>0.60200494326770793</c:v>
                </c:pt>
                <c:pt idx="210">
                  <c:v>0.60473422595574811</c:v>
                </c:pt>
                <c:pt idx="211">
                  <c:v>0.60743357197817383</c:v>
                </c:pt>
                <c:pt idx="212">
                  <c:v>0.61010300919195792</c:v>
                </c:pt>
                <c:pt idx="213">
                  <c:v>0.61274257366107099</c:v>
                </c:pt>
                <c:pt idx="214">
                  <c:v>0.61535231021395076</c:v>
                </c:pt>
                <c:pt idx="215">
                  <c:v>0.61793227595694633</c:v>
                </c:pt>
                <c:pt idx="216">
                  <c:v>0.62048253451420687</c:v>
                </c:pt>
                <c:pt idx="217">
                  <c:v>0.62300314888287134</c:v>
                </c:pt>
                <c:pt idx="218">
                  <c:v>0.62549419384096772</c:v>
                </c:pt>
                <c:pt idx="219">
                  <c:v>0.62795575891012723</c:v>
                </c:pt>
                <c:pt idx="220">
                  <c:v>0.63038793965443929</c:v>
                </c:pt>
                <c:pt idx="221">
                  <c:v>0.63279083587652118</c:v>
                </c:pt>
                <c:pt idx="222">
                  <c:v>0.63516454478260442</c:v>
                </c:pt>
                <c:pt idx="223">
                  <c:v>0.63750912075267419</c:v>
                </c:pt>
                <c:pt idx="224">
                  <c:v>0.6398247906287009</c:v>
                </c:pt>
                <c:pt idx="225">
                  <c:v>0.64211163498709878</c:v>
                </c:pt>
                <c:pt idx="226">
                  <c:v>0.64436978978593296</c:v>
                </c:pt>
                <c:pt idx="227">
                  <c:v>0.64659940138477057</c:v>
                </c:pt>
                <c:pt idx="228">
                  <c:v>0.64880062274538619</c:v>
                </c:pt>
                <c:pt idx="229">
                  <c:v>0.65097361461896253</c:v>
                </c:pt>
                <c:pt idx="230">
                  <c:v>0.6531185371645154</c:v>
                </c:pt>
                <c:pt idx="231">
                  <c:v>0.65523555271700906</c:v>
                </c:pt>
                <c:pt idx="232">
                  <c:v>0.65732482816374826</c:v>
                </c:pt>
                <c:pt idx="233">
                  <c:v>0.65938654193637736</c:v>
                </c:pt>
                <c:pt idx="234">
                  <c:v>0.661420878381484</c:v>
                </c:pt>
                <c:pt idx="235">
                  <c:v>0.6634280275879314</c:v>
                </c:pt>
                <c:pt idx="236">
                  <c:v>0.66540818873508167</c:v>
                </c:pt>
                <c:pt idx="237">
                  <c:v>0.66736155973991718</c:v>
                </c:pt>
                <c:pt idx="238">
                  <c:v>0.6692883399202274</c:v>
                </c:pt>
                <c:pt idx="239">
                  <c:v>0.67118872952055098</c:v>
                </c:pt>
                <c:pt idx="240">
                  <c:v>0.67306293656560134</c:v>
                </c:pt>
                <c:pt idx="241">
                  <c:v>0.67491117942198642</c:v>
                </c:pt>
                <c:pt idx="242">
                  <c:v>0.67673367892098912</c:v>
                </c:pt>
                <c:pt idx="243">
                  <c:v>0.67853066208307922</c:v>
                </c:pt>
                <c:pt idx="244">
                  <c:v>0.68030236085701989</c:v>
                </c:pt>
                <c:pt idx="245">
                  <c:v>0.68204896424695005</c:v>
                </c:pt>
                <c:pt idx="246">
                  <c:v>0.68377080275452551</c:v>
                </c:pt>
                <c:pt idx="247">
                  <c:v>0.6854680644617851</c:v>
                </c:pt>
                <c:pt idx="248">
                  <c:v>0.68714098189701334</c:v>
                </c:pt>
                <c:pt idx="249">
                  <c:v>0.68878978742984209</c:v>
                </c:pt>
                <c:pt idx="250">
                  <c:v>0.69041471528774168</c:v>
                </c:pt>
                <c:pt idx="251">
                  <c:v>0.69201600668144758</c:v>
                </c:pt>
                <c:pt idx="252">
                  <c:v>0.69359390124821818</c:v>
                </c:pt>
                <c:pt idx="253">
                  <c:v>0.69514863693294027</c:v>
                </c:pt>
                <c:pt idx="254">
                  <c:v>0.69668046239131276</c:v>
                </c:pt>
                <c:pt idx="255">
                  <c:v>0.69818962276808527</c:v>
                </c:pt>
                <c:pt idx="256">
                  <c:v>0.69967636306950454</c:v>
                </c:pt>
                <c:pt idx="257">
                  <c:v>0.70114092901407044</c:v>
                </c:pt>
                <c:pt idx="258">
                  <c:v>0.70258356161431446</c:v>
                </c:pt>
                <c:pt idx="259">
                  <c:v>0.70400450969006556</c:v>
                </c:pt>
                <c:pt idx="260">
                  <c:v>0.70540402284209514</c:v>
                </c:pt>
                <c:pt idx="261">
                  <c:v>0.70678234565424458</c:v>
                </c:pt>
                <c:pt idx="262">
                  <c:v>0.70813972463047259</c:v>
                </c:pt>
                <c:pt idx="263">
                  <c:v>0.7094764007086275</c:v>
                </c:pt>
                <c:pt idx="264">
                  <c:v>0.71079261949000783</c:v>
                </c:pt>
                <c:pt idx="265">
                  <c:v>0.71208863155815483</c:v>
                </c:pt>
                <c:pt idx="266">
                  <c:v>0.71336468380526141</c:v>
                </c:pt>
                <c:pt idx="267">
                  <c:v>0.7146210239395161</c:v>
                </c:pt>
                <c:pt idx="268">
                  <c:v>0.71585786343727786</c:v>
                </c:pt>
                <c:pt idx="269">
                  <c:v>0.71707554131181572</c:v>
                </c:pt>
                <c:pt idx="270">
                  <c:v>0.71827430580739726</c:v>
                </c:pt>
                <c:pt idx="271">
                  <c:v>0.71945427442501064</c:v>
                </c:pt>
                <c:pt idx="272">
                  <c:v>0.72061586633132224</c:v>
                </c:pt>
                <c:pt idx="273">
                  <c:v>0.72175915821609937</c:v>
                </c:pt>
                <c:pt idx="274">
                  <c:v>0.72288456153748681</c:v>
                </c:pt>
                <c:pt idx="275">
                  <c:v>0.72399215469617595</c:v>
                </c:pt>
                <c:pt idx="276">
                  <c:v>0.72508235335438098</c:v>
                </c:pt>
                <c:pt idx="277">
                  <c:v>0.72615523712698871</c:v>
                </c:pt>
                <c:pt idx="278">
                  <c:v>0.72721121817497814</c:v>
                </c:pt>
                <c:pt idx="279">
                  <c:v>0.72825036699656609</c:v>
                </c:pt>
                <c:pt idx="280">
                  <c:v>0.72927300863819122</c:v>
                </c:pt>
                <c:pt idx="281">
                  <c:v>0.73027946287929368</c:v>
                </c:pt>
                <c:pt idx="282">
                  <c:v>0.73126980620958493</c:v>
                </c:pt>
                <c:pt idx="283">
                  <c:v>0.73224443977788378</c:v>
                </c:pt>
                <c:pt idx="284">
                  <c:v>0.73320342741849842</c:v>
                </c:pt>
                <c:pt idx="285">
                  <c:v>0.73414716772284472</c:v>
                </c:pt>
                <c:pt idx="286">
                  <c:v>0.73507572989824999</c:v>
                </c:pt>
                <c:pt idx="287">
                  <c:v>0.73598950745145164</c:v>
                </c:pt>
                <c:pt idx="288">
                  <c:v>0.73688856826460536</c:v>
                </c:pt>
                <c:pt idx="289">
                  <c:v>0.73777329649175205</c:v>
                </c:pt>
                <c:pt idx="290">
                  <c:v>0.7386437509743442</c:v>
                </c:pt>
                <c:pt idx="291">
                  <c:v>0.73950030797963151</c:v>
                </c:pt>
                <c:pt idx="292">
                  <c:v>0.74034302457378565</c:v>
                </c:pt>
                <c:pt idx="293">
                  <c:v>0.74117227192509683</c:v>
                </c:pt>
                <c:pt idx="294">
                  <c:v>0.74198810438638929</c:v>
                </c:pt>
                <c:pt idx="295">
                  <c:v>0.74279088767818324</c:v>
                </c:pt>
                <c:pt idx="296">
                  <c:v>0.74358066830151237</c:v>
                </c:pt>
                <c:pt idx="297">
                  <c:v>0.74435780916804717</c:v>
                </c:pt>
                <c:pt idx="298">
                  <c:v>0.74512235543561789</c:v>
                </c:pt>
                <c:pt idx="299">
                  <c:v>0.74587466107438871</c:v>
                </c:pt>
                <c:pt idx="300">
                  <c:v>0.74661476790914472</c:v>
                </c:pt>
                <c:pt idx="301">
                  <c:v>0.74734302444872214</c:v>
                </c:pt>
                <c:pt idx="302">
                  <c:v>0.74805946945738611</c:v>
                </c:pt>
                <c:pt idx="303">
                  <c:v>0.74876444597190905</c:v>
                </c:pt>
                <c:pt idx="304">
                  <c:v>0.74945798947733411</c:v>
                </c:pt>
                <c:pt idx="305">
                  <c:v>0.75014036223092206</c:v>
                </c:pt>
                <c:pt idx="306">
                  <c:v>0.75081182351436371</c:v>
                </c:pt>
                <c:pt idx="307">
                  <c:v>0.75147240417654926</c:v>
                </c:pt>
                <c:pt idx="308">
                  <c:v>0.7521224343428643</c:v>
                </c:pt>
                <c:pt idx="309">
                  <c:v>0.75276194211975811</c:v>
                </c:pt>
                <c:pt idx="310">
                  <c:v>0.75339125270829466</c:v>
                </c:pt>
                <c:pt idx="311">
                  <c:v>0.75401039324398755</c:v>
                </c:pt>
                <c:pt idx="312">
                  <c:v>0.75461968403323665</c:v>
                </c:pt>
                <c:pt idx="313">
                  <c:v>0.75521914652392685</c:v>
                </c:pt>
                <c:pt idx="314">
                  <c:v>0.75580909587257916</c:v>
                </c:pt>
                <c:pt idx="315">
                  <c:v>0.75638954919045709</c:v>
                </c:pt>
                <c:pt idx="316">
                  <c:v>0.75696081591324493</c:v>
                </c:pt>
                <c:pt idx="317">
                  <c:v>0.75752291029857854</c:v>
                </c:pt>
                <c:pt idx="318">
                  <c:v>0.75807613899075099</c:v>
                </c:pt>
                <c:pt idx="319">
                  <c:v>0.75862051437379141</c:v>
                </c:pt>
                <c:pt idx="320">
                  <c:v>0.75915633433628771</c:v>
                </c:pt>
                <c:pt idx="321">
                  <c:v>0.75968360781083655</c:v>
                </c:pt>
                <c:pt idx="322">
                  <c:v>0.76020262842769959</c:v>
                </c:pt>
                <c:pt idx="323">
                  <c:v>0.76071340322772774</c:v>
                </c:pt>
                <c:pt idx="324">
                  <c:v>0.76121621971761144</c:v>
                </c:pt>
                <c:pt idx="325">
                  <c:v>0.7617110812895117</c:v>
                </c:pt>
                <c:pt idx="326">
                  <c:v>0.76219826965783466</c:v>
                </c:pt>
                <c:pt idx="327">
                  <c:v>0.76267778359024707</c:v>
                </c:pt>
                <c:pt idx="328">
                  <c:v>0.76314983231825306</c:v>
                </c:pt>
                <c:pt idx="329">
                  <c:v>0.76361462264688096</c:v>
                </c:pt>
                <c:pt idx="330">
                  <c:v>0.76407215026831321</c:v>
                </c:pt>
                <c:pt idx="331">
                  <c:v>0.76452268683720903</c:v>
                </c:pt>
                <c:pt idx="332">
                  <c:v>0.76496622640206779</c:v>
                </c:pt>
                <c:pt idx="333">
                  <c:v>0.76540303682123734</c:v>
                </c:pt>
                <c:pt idx="334">
                  <c:v>0.76583310789711145</c:v>
                </c:pt>
                <c:pt idx="335">
                  <c:v>0.76625670317010253</c:v>
                </c:pt>
                <c:pt idx="336">
                  <c:v>0.76667381005978086</c:v>
                </c:pt>
                <c:pt idx="337">
                  <c:v>0.76708468921216078</c:v>
                </c:pt>
                <c:pt idx="338">
                  <c:v>0.76748932475613274</c:v>
                </c:pt>
                <c:pt idx="339">
                  <c:v>0.76788797194410185</c:v>
                </c:pt>
                <c:pt idx="340">
                  <c:v>0.76828061586779106</c:v>
                </c:pt>
                <c:pt idx="341">
                  <c:v>0.7686675053361739</c:v>
                </c:pt>
                <c:pt idx="342">
                  <c:v>0.76904862075799407</c:v>
                </c:pt>
                <c:pt idx="343">
                  <c:v>0.76942420960812508</c:v>
                </c:pt>
                <c:pt idx="344">
                  <c:v>0.76979424729204549</c:v>
                </c:pt>
                <c:pt idx="345">
                  <c:v>0.77015897321461235</c:v>
                </c:pt>
                <c:pt idx="346">
                  <c:v>0.77051836152311615</c:v>
                </c:pt>
                <c:pt idx="347">
                  <c:v>0.7708726446428078</c:v>
                </c:pt>
                <c:pt idx="348">
                  <c:v>0.77122179284559289</c:v>
                </c:pt>
                <c:pt idx="349">
                  <c:v>0.77156603756721853</c:v>
                </c:pt>
                <c:pt idx="350">
                  <c:v>0.77190535000877414</c:v>
                </c:pt>
                <c:pt idx="351">
                  <c:v>0.77223989535529447</c:v>
                </c:pt>
                <c:pt idx="352">
                  <c:v>0.77256983338334506</c:v>
                </c:pt>
                <c:pt idx="353">
                  <c:v>0.77289512670735738</c:v>
                </c:pt>
                <c:pt idx="354">
                  <c:v>0.77321599272828678</c:v>
                </c:pt>
                <c:pt idx="355">
                  <c:v>0.77353239214094027</c:v>
                </c:pt>
                <c:pt idx="356">
                  <c:v>0.77384454194094809</c:v>
                </c:pt>
                <c:pt idx="357">
                  <c:v>0.77415240144773989</c:v>
                </c:pt>
                <c:pt idx="358">
                  <c:v>0.77445618065844057</c:v>
                </c:pt>
                <c:pt idx="359">
                  <c:v>0.77475583154105621</c:v>
                </c:pt>
                <c:pt idx="360">
                  <c:v>0.77505155880106225</c:v>
                </c:pt>
                <c:pt idx="361">
                  <c:v>0.77534331774996845</c:v>
                </c:pt>
                <c:pt idx="362">
                  <c:v>0.77563130878162445</c:v>
                </c:pt>
                <c:pt idx="363">
                  <c:v>0.77591548310863256</c:v>
                </c:pt>
                <c:pt idx="364">
                  <c:v>0.77619604167997724</c:v>
                </c:pt>
                <c:pt idx="365">
                  <c:v>0.77647293290548935</c:v>
                </c:pt>
                <c:pt idx="366">
                  <c:v>0.77674635133032521</c:v>
                </c:pt>
                <c:pt idx="367">
                  <c:v>0.77701624189594976</c:v>
                </c:pt>
                <c:pt idx="368">
                  <c:v>0.77728279524251909</c:v>
                </c:pt>
                <c:pt idx="369">
                  <c:v>0.77754595675349414</c:v>
                </c:pt>
                <c:pt idx="370">
                  <c:v>0.77780591383031517</c:v>
                </c:pt>
                <c:pt idx="371">
                  <c:v>0.77806260868508992</c:v>
                </c:pt>
                <c:pt idx="372">
                  <c:v>0.77831622499088793</c:v>
                </c:pt>
                <c:pt idx="373">
                  <c:v>0.77856670270605721</c:v>
                </c:pt>
                <c:pt idx="374">
                  <c:v>0.77881416204228027</c:v>
                </c:pt>
                <c:pt idx="375">
                  <c:v>0.77905872136998999</c:v>
                </c:pt>
                <c:pt idx="376">
                  <c:v>0.77930031805371214</c:v>
                </c:pt>
                <c:pt idx="377">
                  <c:v>0.77953912755266863</c:v>
                </c:pt>
                <c:pt idx="378">
                  <c:v>0.77977508540849449</c:v>
                </c:pt>
                <c:pt idx="379">
                  <c:v>0.78000836389644013</c:v>
                </c:pt>
                <c:pt idx="380">
                  <c:v>0.78023889706056437</c:v>
                </c:pt>
                <c:pt idx="381">
                  <c:v>0.78046685409849437</c:v>
                </c:pt>
                <c:pt idx="382">
                  <c:v>0.78069216732320612</c:v>
                </c:pt>
                <c:pt idx="383">
                  <c:v>0.78091500301232919</c:v>
                </c:pt>
                <c:pt idx="384">
                  <c:v>0.781135292060811</c:v>
                </c:pt>
                <c:pt idx="385">
                  <c:v>0.78135319797298142</c:v>
                </c:pt>
                <c:pt idx="386">
                  <c:v>0.78156865044316493</c:v>
                </c:pt>
                <c:pt idx="387">
                  <c:v>0.78178181033813887</c:v>
                </c:pt>
                <c:pt idx="388">
                  <c:v>0.78199260606622956</c:v>
                </c:pt>
                <c:pt idx="389">
                  <c:v>0.78220119601091964</c:v>
                </c:pt>
                <c:pt idx="390">
                  <c:v>0.78240750763794864</c:v>
                </c:pt>
                <c:pt idx="391">
                  <c:v>0.78261169718677281</c:v>
                </c:pt>
                <c:pt idx="392">
                  <c:v>0.78281369149276636</c:v>
                </c:pt>
                <c:pt idx="393">
                  <c:v>0.78301364467763102</c:v>
                </c:pt>
                <c:pt idx="394">
                  <c:v>0.78321148489495007</c:v>
                </c:pt>
                <c:pt idx="395">
                  <c:v>0.7834073648651243</c:v>
                </c:pt>
                <c:pt idx="396">
                  <c:v>0.78360120776794273</c:v>
                </c:pt>
                <c:pt idx="397">
                  <c:v>0.78379316372372632</c:v>
                </c:pt>
                <c:pt idx="398">
                  <c:v>0.78398315725126377</c:v>
                </c:pt>
                <c:pt idx="399">
                  <c:v>0.7841712805977239</c:v>
                </c:pt>
                <c:pt idx="400">
                  <c:v>0.78435762548213106</c:v>
                </c:pt>
                <c:pt idx="401">
                  <c:v>0.78454211662080342</c:v>
                </c:pt>
                <c:pt idx="402">
                  <c:v>0.78472489938904821</c:v>
                </c:pt>
                <c:pt idx="403">
                  <c:v>0.78490589596779947</c:v>
                </c:pt>
                <c:pt idx="404">
                  <c:v>0.78508524827491311</c:v>
                </c:pt>
                <c:pt idx="405">
                  <c:v>0.78526287881571055</c:v>
                </c:pt>
                <c:pt idx="406">
                  <c:v>0.78543892909176494</c:v>
                </c:pt>
                <c:pt idx="407">
                  <c:v>0.78561331972253834</c:v>
                </c:pt>
                <c:pt idx="408">
                  <c:v>0.78578619058020105</c:v>
                </c:pt>
                <c:pt idx="409">
                  <c:v>0.785957463414239</c:v>
                </c:pt>
                <c:pt idx="410">
                  <c:v>0.78612727464713883</c:v>
                </c:pt>
                <c:pt idx="411">
                  <c:v>0.7862955455424786</c:v>
                </c:pt>
                <c:pt idx="412">
                  <c:v>0.78646241228717317</c:v>
                </c:pt>
                <c:pt idx="413">
                  <c:v>0.78662779321858789</c:v>
                </c:pt>
                <c:pt idx="414">
                  <c:v>0.7867918221875182</c:v>
                </c:pt>
                <c:pt idx="415">
                  <c:v>0.78695442021138096</c:v>
                </c:pt>
                <c:pt idx="416">
                  <c:v>0.78711572202281799</c:v>
                </c:pt>
                <c:pt idx="417">
                  <c:v>0.78727564620950807</c:v>
                </c:pt>
                <c:pt idx="418">
                  <c:v>0.78743432297193061</c:v>
                </c:pt>
                <c:pt idx="419">
                  <c:v>0.7875916714571074</c:v>
                </c:pt>
                <c:pt idx="420">
                  <c:v>0.78774782246419961</c:v>
                </c:pt>
                <c:pt idx="421">
                  <c:v>0.78790269600734486</c:v>
                </c:pt>
                <c:pt idx="422">
                  <c:v>0.78805636831448889</c:v>
                </c:pt>
                <c:pt idx="423">
                  <c:v>0.78820891468076026</c:v>
                </c:pt>
                <c:pt idx="424">
                  <c:v>0.78836025353327766</c:v>
                </c:pt>
                <c:pt idx="425">
                  <c:v>0.78851051105144021</c:v>
                </c:pt>
                <c:pt idx="426">
                  <c:v>0.78865960531759849</c:v>
                </c:pt>
                <c:pt idx="427">
                  <c:v>0.78880766098371247</c:v>
                </c:pt>
                <c:pt idx="428">
                  <c:v>0.78895459562736725</c:v>
                </c:pt>
                <c:pt idx="429">
                  <c:v>0.78910053249836609</c:v>
                </c:pt>
                <c:pt idx="430">
                  <c:v>0.78924538910540876</c:v>
                </c:pt>
                <c:pt idx="431">
                  <c:v>0.78938928765077521</c:v>
                </c:pt>
                <c:pt idx="432">
                  <c:v>0.78953214580306796</c:v>
                </c:pt>
                <c:pt idx="433">
                  <c:v>0.78967408468792333</c:v>
                </c:pt>
                <c:pt idx="434">
                  <c:v>0.78981502178937912</c:v>
                </c:pt>
                <c:pt idx="435">
                  <c:v>0.78995507679387322</c:v>
                </c:pt>
                <c:pt idx="436">
                  <c:v>0.79009416695010448</c:v>
                </c:pt>
                <c:pt idx="437">
                  <c:v>0.79023241092540775</c:v>
                </c:pt>
                <c:pt idx="438">
                  <c:v>0.79036972618022605</c:v>
                </c:pt>
                <c:pt idx="439">
                  <c:v>0.79050623067909565</c:v>
                </c:pt>
                <c:pt idx="440">
                  <c:v>0.79064184222190603</c:v>
                </c:pt>
                <c:pt idx="441">
                  <c:v>0.79077667809848462</c:v>
                </c:pt>
                <c:pt idx="442">
                  <c:v>0.79091065649011116</c:v>
                </c:pt>
                <c:pt idx="443">
                  <c:v>0.79104384519820348</c:v>
                </c:pt>
                <c:pt idx="444">
                  <c:v>0.79117631077054917</c:v>
                </c:pt>
                <c:pt idx="445">
                  <c:v>0.79130797049786794</c:v>
                </c:pt>
                <c:pt idx="446">
                  <c:v>0.79143893928061071</c:v>
                </c:pt>
                <c:pt idx="447">
                  <c:v>0.79156913539890961</c:v>
                </c:pt>
                <c:pt idx="448">
                  <c:v>0.79169867282561723</c:v>
                </c:pt>
                <c:pt idx="449">
                  <c:v>0.79182746993397179</c:v>
                </c:pt>
                <c:pt idx="450">
                  <c:v>0.79195563991673534</c:v>
                </c:pt>
                <c:pt idx="451">
                  <c:v>0.79208310129043857</c:v>
                </c:pt>
                <c:pt idx="452">
                  <c:v>0.7922099662058123</c:v>
                </c:pt>
                <c:pt idx="453">
                  <c:v>0.7923361530625157</c:v>
                </c:pt>
                <c:pt idx="454">
                  <c:v>0.79246177301412657</c:v>
                </c:pt>
                <c:pt idx="455">
                  <c:v>0.79258674435687304</c:v>
                </c:pt>
                <c:pt idx="456">
                  <c:v>0.79271117708967975</c:v>
                </c:pt>
                <c:pt idx="457">
                  <c:v>0.79283498930943563</c:v>
                </c:pt>
                <c:pt idx="458">
                  <c:v>0.79295828988312433</c:v>
                </c:pt>
                <c:pt idx="459">
                  <c:v>0.79308099679498434</c:v>
                </c:pt>
                <c:pt idx="460">
                  <c:v>0.79320321788002146</c:v>
                </c:pt>
                <c:pt idx="461">
                  <c:v>0.79332491809455119</c:v>
                </c:pt>
                <c:pt idx="462">
                  <c:v>0.79344601540198623</c:v>
                </c:pt>
                <c:pt idx="463">
                  <c:v>0.79356671032490156</c:v>
                </c:pt>
                <c:pt idx="464">
                  <c:v>0.79368692041815703</c:v>
                </c:pt>
                <c:pt idx="465">
                  <c:v>0.7938066572629866</c:v>
                </c:pt>
                <c:pt idx="466">
                  <c:v>0.7939258396505342</c:v>
                </c:pt>
                <c:pt idx="467">
                  <c:v>0.79404466657729156</c:v>
                </c:pt>
                <c:pt idx="468">
                  <c:v>0.79416305577513391</c:v>
                </c:pt>
                <c:pt idx="469">
                  <c:v>0.79428092433360853</c:v>
                </c:pt>
                <c:pt idx="470">
                  <c:v>0.79439846836488015</c:v>
                </c:pt>
                <c:pt idx="471">
                  <c:v>0.79451560703798507</c:v>
                </c:pt>
                <c:pt idx="472">
                  <c:v>0.794632350428078</c:v>
                </c:pt>
                <c:pt idx="473">
                  <c:v>0.79474861653759454</c:v>
                </c:pt>
                <c:pt idx="474">
                  <c:v>0.79486460008101445</c:v>
                </c:pt>
                <c:pt idx="475">
                  <c:v>0.7949802211593624</c:v>
                </c:pt>
                <c:pt idx="476">
                  <c:v>0.79509548997468327</c:v>
                </c:pt>
                <c:pt idx="477">
                  <c:v>0.79521032617361387</c:v>
                </c:pt>
                <c:pt idx="478">
                  <c:v>0.79532492217159623</c:v>
                </c:pt>
                <c:pt idx="479">
                  <c:v>0.79543919806453556</c:v>
                </c:pt>
                <c:pt idx="480">
                  <c:v>0.79555316425810851</c:v>
                </c:pt>
                <c:pt idx="481">
                  <c:v>0.79566674204453647</c:v>
                </c:pt>
                <c:pt idx="482">
                  <c:v>0.79578012498923467</c:v>
                </c:pt>
                <c:pt idx="483">
                  <c:v>0.79589323606318285</c:v>
                </c:pt>
                <c:pt idx="484">
                  <c:v>0.79600608707364873</c:v>
                </c:pt>
                <c:pt idx="485">
                  <c:v>0.79611860044992788</c:v>
                </c:pt>
                <c:pt idx="486">
                  <c:v>0.79623096570903495</c:v>
                </c:pt>
                <c:pt idx="487">
                  <c:v>0.79634310334187564</c:v>
                </c:pt>
                <c:pt idx="488">
                  <c:v>0.7964550230284716</c:v>
                </c:pt>
                <c:pt idx="489">
                  <c:v>0.79656664777325759</c:v>
                </c:pt>
                <c:pt idx="490">
                  <c:v>0.79667816453757334</c:v>
                </c:pt>
                <c:pt idx="491">
                  <c:v>0.79678949393250376</c:v>
                </c:pt>
                <c:pt idx="492">
                  <c:v>0.79690055735511389</c:v>
                </c:pt>
                <c:pt idx="493">
                  <c:v>0.79701154052621326</c:v>
                </c:pt>
                <c:pt idx="494">
                  <c:v>0.79712236542196868</c:v>
                </c:pt>
                <c:pt idx="495">
                  <c:v>0.79723303977038562</c:v>
                </c:pt>
                <c:pt idx="496">
                  <c:v>0.79734348476949024</c:v>
                </c:pt>
                <c:pt idx="497">
                  <c:v>0.79745388345896417</c:v>
                </c:pt>
                <c:pt idx="498">
                  <c:v>0.7975641579257946</c:v>
                </c:pt>
                <c:pt idx="499">
                  <c:v>0.79767431710123826</c:v>
                </c:pt>
                <c:pt idx="500">
                  <c:v>0.79778428360360842</c:v>
                </c:pt>
                <c:pt idx="501">
                  <c:v>0.79789423813980487</c:v>
                </c:pt>
                <c:pt idx="502">
                  <c:v>0.79800410251056364</c:v>
                </c:pt>
                <c:pt idx="503">
                  <c:v>0.79811388416024065</c:v>
                </c:pt>
                <c:pt idx="504">
                  <c:v>0.79822350539578935</c:v>
                </c:pt>
                <c:pt idx="505">
                  <c:v>0.79833314448914683</c:v>
                </c:pt>
                <c:pt idx="506">
                  <c:v>0.79844272319863296</c:v>
                </c:pt>
                <c:pt idx="507">
                  <c:v>0.79855224812592018</c:v>
                </c:pt>
                <c:pt idx="508">
                  <c:v>0.7986616410630597</c:v>
                </c:pt>
                <c:pt idx="509">
                  <c:v>0.79877107741503495</c:v>
                </c:pt>
                <c:pt idx="510">
                  <c:v>0.79888047783683347</c:v>
                </c:pt>
                <c:pt idx="511">
                  <c:v>0.79898984851545729</c:v>
                </c:pt>
                <c:pt idx="512">
                  <c:v>0.79909911239739984</c:v>
                </c:pt>
                <c:pt idx="513">
                  <c:v>0.79920844488082021</c:v>
                </c:pt>
                <c:pt idx="514">
                  <c:v>0.79931776855818015</c:v>
                </c:pt>
                <c:pt idx="515">
                  <c:v>0.79942700624003271</c:v>
                </c:pt>
                <c:pt idx="516">
                  <c:v>0.79953633007122005</c:v>
                </c:pt>
                <c:pt idx="517">
                  <c:v>0.79964566230132583</c:v>
                </c:pt>
                <c:pt idx="518">
                  <c:v>0.79975500969415869</c:v>
                </c:pt>
                <c:pt idx="519">
                  <c:v>0.79986429503630263</c:v>
                </c:pt>
                <c:pt idx="520">
                  <c:v>0.79997368972215188</c:v>
                </c:pt>
                <c:pt idx="521">
                  <c:v>0.80008311739554971</c:v>
                </c:pt>
                <c:pt idx="522">
                  <c:v>0.80019258307403263</c:v>
                </c:pt>
                <c:pt idx="523">
                  <c:v>0.80030200902138804</c:v>
                </c:pt>
                <c:pt idx="524">
                  <c:v>0.8004115638889987</c:v>
                </c:pt>
                <c:pt idx="525">
                  <c:v>0.80052117088763508</c:v>
                </c:pt>
                <c:pt idx="526">
                  <c:v>0.80063083524643841</c:v>
                </c:pt>
                <c:pt idx="527">
                  <c:v>0.80074047965880646</c:v>
                </c:pt>
                <c:pt idx="528">
                  <c:v>0.80085027090784122</c:v>
                </c:pt>
                <c:pt idx="529">
                  <c:v>0.80096013313205505</c:v>
                </c:pt>
                <c:pt idx="530">
                  <c:v>0.80107007098784311</c:v>
                </c:pt>
                <c:pt idx="531">
                  <c:v>0.80118000732181049</c:v>
                </c:pt>
                <c:pt idx="532">
                  <c:v>0.80129010628051955</c:v>
                </c:pt>
                <c:pt idx="533">
                  <c:v>0.80140029032736504</c:v>
                </c:pt>
                <c:pt idx="534">
                  <c:v>0.8015105617777416</c:v>
                </c:pt>
                <c:pt idx="535">
                  <c:v>0.80162084369025899</c:v>
                </c:pt>
                <c:pt idx="536">
                  <c:v>0.80173129811383936</c:v>
                </c:pt>
                <c:pt idx="537">
                  <c:v>0.8018418458770602</c:v>
                </c:pt>
                <c:pt idx="538">
                  <c:v>0.80195240855573324</c:v>
                </c:pt>
                <c:pt idx="539">
                  <c:v>0.80206314483411911</c:v>
                </c:pt>
                <c:pt idx="540">
                  <c:v>0.80217397395218759</c:v>
                </c:pt>
                <c:pt idx="541">
                  <c:v>0.80228489611475307</c:v>
                </c:pt>
                <c:pt idx="542">
                  <c:v>0.80239583220839283</c:v>
                </c:pt>
                <c:pt idx="543">
                  <c:v>0.80250693946959295</c:v>
                </c:pt>
                <c:pt idx="544">
                  <c:v>0.80261813897961665</c:v>
                </c:pt>
                <c:pt idx="545">
                  <c:v>0.80272943101736483</c:v>
                </c:pt>
                <c:pt idx="546">
                  <c:v>0.80284073868248285</c:v>
                </c:pt>
                <c:pt idx="547">
                  <c:v>0.80295222078994666</c:v>
                </c:pt>
                <c:pt idx="548">
                  <c:v>0.80306380284737744</c:v>
                </c:pt>
                <c:pt idx="549">
                  <c:v>0.80317548855027909</c:v>
                </c:pt>
                <c:pt idx="550">
                  <c:v>0.80328720322797142</c:v>
                </c:pt>
                <c:pt idx="551">
                  <c:v>0.80339910369709633</c:v>
                </c:pt>
                <c:pt idx="552">
                  <c:v>0.80351111431563393</c:v>
                </c:pt>
                <c:pt idx="553">
                  <c:v>0.80362323370721844</c:v>
                </c:pt>
                <c:pt idx="554">
                  <c:v>0.80373538389108412</c:v>
                </c:pt>
                <c:pt idx="555">
                  <c:v>0.80384771854097803</c:v>
                </c:pt>
                <c:pt idx="556">
                  <c:v>0.80396015999518911</c:v>
                </c:pt>
                <c:pt idx="557">
                  <c:v>0.804072706545647</c:v>
                </c:pt>
                <c:pt idx="558">
                  <c:v>0.80418528063913453</c:v>
                </c:pt>
                <c:pt idx="559">
                  <c:v>0.80429803333813188</c:v>
                </c:pt>
                <c:pt idx="560">
                  <c:v>0.80441088674712113</c:v>
                </c:pt>
                <c:pt idx="561">
                  <c:v>0.80452383908921821</c:v>
                </c:pt>
                <c:pt idx="562">
                  <c:v>0.80463681287482125</c:v>
                </c:pt>
                <c:pt idx="563">
                  <c:v>0.80474995763863433</c:v>
                </c:pt>
                <c:pt idx="564">
                  <c:v>0.80486319580612542</c:v>
                </c:pt>
                <c:pt idx="565">
                  <c:v>0.80497645027640785</c:v>
                </c:pt>
                <c:pt idx="566">
                  <c:v>0.80508986981554798</c:v>
                </c:pt>
                <c:pt idx="567">
                  <c:v>0.80520337752148907</c:v>
                </c:pt>
                <c:pt idx="568">
                  <c:v>0.80531697171388628</c:v>
                </c:pt>
                <c:pt idx="569">
                  <c:v>0.80543057603763901</c:v>
                </c:pt>
                <c:pt idx="570">
                  <c:v>0.80554433814229609</c:v>
                </c:pt>
                <c:pt idx="571">
                  <c:v>0.80565818158067903</c:v>
                </c:pt>
                <c:pt idx="572">
                  <c:v>0.80577210470776262</c:v>
                </c:pt>
                <c:pt idx="573">
                  <c:v>0.80588603246310297</c:v>
                </c:pt>
                <c:pt idx="574">
                  <c:v>0.80600011318190456</c:v>
                </c:pt>
                <c:pt idx="575">
                  <c:v>0.80611427399738589</c:v>
                </c:pt>
                <c:pt idx="576">
                  <c:v>0.80622851733387579</c:v>
                </c:pt>
                <c:pt idx="577">
                  <c:v>0.80634277315444958</c:v>
                </c:pt>
                <c:pt idx="578">
                  <c:v>0.80645719287475703</c:v>
                </c:pt>
                <c:pt idx="579">
                  <c:v>0.80657170781666843</c:v>
                </c:pt>
                <c:pt idx="580">
                  <c:v>0.80668632331316692</c:v>
                </c:pt>
                <c:pt idx="581">
                  <c:v>0.80680097207199608</c:v>
                </c:pt>
                <c:pt idx="582">
                  <c:v>0.80691580581691835</c:v>
                </c:pt>
                <c:pt idx="583">
                  <c:v>0.80703075684618786</c:v>
                </c:pt>
                <c:pt idx="584">
                  <c:v>0.80714582991967798</c:v>
                </c:pt>
                <c:pt idx="585">
                  <c:v>0.80726095686368293</c:v>
                </c:pt>
                <c:pt idx="586">
                  <c:v>0.80737628649059923</c:v>
                </c:pt>
                <c:pt idx="587">
                  <c:v>0.80749174978614568</c:v>
                </c:pt>
                <c:pt idx="588">
                  <c:v>0.80760727778926023</c:v>
                </c:pt>
                <c:pt idx="589">
                  <c:v>0.80772301746771324</c:v>
                </c:pt>
                <c:pt idx="590">
                  <c:v>0.80783889911206941</c:v>
                </c:pt>
                <c:pt idx="591">
                  <c:v>0.80795492430556459</c:v>
                </c:pt>
                <c:pt idx="592">
                  <c:v>0.80807102227636918</c:v>
                </c:pt>
                <c:pt idx="593">
                  <c:v>0.80818733623370276</c:v>
                </c:pt>
                <c:pt idx="594">
                  <c:v>0.80830379415366693</c:v>
                </c:pt>
                <c:pt idx="595">
                  <c:v>0.80842039514041453</c:v>
                </c:pt>
                <c:pt idx="596">
                  <c:v>0.80853706691961236</c:v>
                </c:pt>
                <c:pt idx="597">
                  <c:v>0.80865395001540119</c:v>
                </c:pt>
                <c:pt idx="598">
                  <c:v>0.80877097150947452</c:v>
                </c:pt>
                <c:pt idx="599">
                  <c:v>0.80888812904895857</c:v>
                </c:pt>
                <c:pt idx="600">
                  <c:v>0.80900534919981626</c:v>
                </c:pt>
                <c:pt idx="601">
                  <c:v>0.80912276944343464</c:v>
                </c:pt>
                <c:pt idx="602">
                  <c:v>0.80924031496008308</c:v>
                </c:pt>
                <c:pt idx="603">
                  <c:v>0.80935798078796495</c:v>
                </c:pt>
                <c:pt idx="604">
                  <c:v>0.80947569130752783</c:v>
                </c:pt>
                <c:pt idx="605">
                  <c:v>0.80959358036129114</c:v>
                </c:pt>
                <c:pt idx="606">
                  <c:v>0.80971157114416403</c:v>
                </c:pt>
                <c:pt idx="607">
                  <c:v>0.80982965638054727</c:v>
                </c:pt>
                <c:pt idx="608">
                  <c:v>0.80994775894390536</c:v>
                </c:pt>
                <c:pt idx="609">
                  <c:v>0.81006601021861746</c:v>
                </c:pt>
                <c:pt idx="610">
                  <c:v>0.8101843330884877</c:v>
                </c:pt>
                <c:pt idx="611">
                  <c:v>0.81030265173518079</c:v>
                </c:pt>
                <c:pt idx="612">
                  <c:v>0.81042109770323367</c:v>
                </c:pt>
                <c:pt idx="613">
                  <c:v>0.81053959482636873</c:v>
                </c:pt>
                <c:pt idx="614">
                  <c:v>0.81065813699191047</c:v>
                </c:pt>
                <c:pt idx="615">
                  <c:v>0.81077664822515172</c:v>
                </c:pt>
                <c:pt idx="616">
                  <c:v>0.81089525904430093</c:v>
                </c:pt>
                <c:pt idx="617">
                  <c:v>0.81101389445727023</c:v>
                </c:pt>
                <c:pt idx="618">
                  <c:v>0.81113254770494325</c:v>
                </c:pt>
                <c:pt idx="619">
                  <c:v>0.81125114406124543</c:v>
                </c:pt>
                <c:pt idx="620">
                  <c:v>0.81136981370759997</c:v>
                </c:pt>
                <c:pt idx="621">
                  <c:v>0.81148848341039992</c:v>
                </c:pt>
                <c:pt idx="622">
                  <c:v>0.81160714823219959</c:v>
                </c:pt>
                <c:pt idx="623">
                  <c:v>0.81172573374853174</c:v>
                </c:pt>
                <c:pt idx="624">
                  <c:v>0.81184436867269905</c:v>
                </c:pt>
                <c:pt idx="625">
                  <c:v>0.81196297848939669</c:v>
                </c:pt>
                <c:pt idx="626">
                  <c:v>0.81208155658948455</c:v>
                </c:pt>
                <c:pt idx="627">
                  <c:v>0.81220002948495895</c:v>
                </c:pt>
                <c:pt idx="628">
                  <c:v>0.8123185260293595</c:v>
                </c:pt>
                <c:pt idx="629">
                  <c:v>0.81243697376304147</c:v>
                </c:pt>
                <c:pt idx="630">
                  <c:v>0.81255530047323532</c:v>
                </c:pt>
                <c:pt idx="631">
                  <c:v>0.81267363382374813</c:v>
                </c:pt>
                <c:pt idx="632">
                  <c:v>0.81279190060795492</c:v>
                </c:pt>
                <c:pt idx="633">
                  <c:v>0.81291009430778494</c:v>
                </c:pt>
                <c:pt idx="634">
                  <c:v>0.81302814134127188</c:v>
                </c:pt>
                <c:pt idx="635">
                  <c:v>0.81314616729743694</c:v>
                </c:pt>
                <c:pt idx="636">
                  <c:v>0.81326409856194548</c:v>
                </c:pt>
                <c:pt idx="637">
                  <c:v>0.8133819285970656</c:v>
                </c:pt>
                <c:pt idx="638">
                  <c:v>0.81349958402382472</c:v>
                </c:pt>
                <c:pt idx="639">
                  <c:v>0.81361718978955677</c:v>
                </c:pt>
                <c:pt idx="640">
                  <c:v>0.81373467299408542</c:v>
                </c:pt>
                <c:pt idx="641">
                  <c:v>0.81385202818181546</c:v>
                </c:pt>
                <c:pt idx="642">
                  <c:v>0.81396918480796066</c:v>
                </c:pt>
                <c:pt idx="643">
                  <c:v>0.81408626824903019</c:v>
                </c:pt>
                <c:pt idx="644">
                  <c:v>0.81420320756618247</c:v>
                </c:pt>
                <c:pt idx="645">
                  <c:v>0.81431999757270845</c:v>
                </c:pt>
                <c:pt idx="646">
                  <c:v>0.81443656745878434</c:v>
                </c:pt>
                <c:pt idx="647">
                  <c:v>0.81455304215879931</c:v>
                </c:pt>
                <c:pt idx="648">
                  <c:v>0.81466935147721342</c:v>
                </c:pt>
                <c:pt idx="649">
                  <c:v>0.81478549164150449</c:v>
                </c:pt>
                <c:pt idx="650">
                  <c:v>0.81490139383451521</c:v>
                </c:pt>
                <c:pt idx="651">
                  <c:v>0.81501718322376315</c:v>
                </c:pt>
                <c:pt idx="652">
                  <c:v>0.81513279079957623</c:v>
                </c:pt>
                <c:pt idx="653">
                  <c:v>0.81524821251501278</c:v>
                </c:pt>
                <c:pt idx="654">
                  <c:v>0.81536338027634936</c:v>
                </c:pt>
                <c:pt idx="655">
                  <c:v>0.81547841953021138</c:v>
                </c:pt>
                <c:pt idx="656">
                  <c:v>0.81559326301061574</c:v>
                </c:pt>
                <c:pt idx="657">
                  <c:v>0.81570784412368913</c:v>
                </c:pt>
                <c:pt idx="658">
                  <c:v>0.8158222888298956</c:v>
                </c:pt>
                <c:pt idx="659">
                  <c:v>0.81593653111378506</c:v>
                </c:pt>
                <c:pt idx="660">
                  <c:v>0.81605056977372792</c:v>
                </c:pt>
                <c:pt idx="661">
                  <c:v>0.81616433999892335</c:v>
                </c:pt>
                <c:pt idx="662">
                  <c:v>0.81627796763063087</c:v>
                </c:pt>
                <c:pt idx="663">
                  <c:v>0.81639138768028208</c:v>
                </c:pt>
                <c:pt idx="664">
                  <c:v>0.81650459874938641</c:v>
                </c:pt>
                <c:pt idx="665">
                  <c:v>0.81661753729766673</c:v>
                </c:pt>
                <c:pt idx="666">
                  <c:v>0.81673032903696674</c:v>
                </c:pt>
                <c:pt idx="667">
                  <c:v>0.81684290962821904</c:v>
                </c:pt>
                <c:pt idx="668">
                  <c:v>0.81695527906694132</c:v>
                </c:pt>
                <c:pt idx="669">
                  <c:v>0.81706737421395514</c:v>
                </c:pt>
                <c:pt idx="670">
                  <c:v>0.81717932035848395</c:v>
                </c:pt>
                <c:pt idx="671">
                  <c:v>0.8172910533683091</c:v>
                </c:pt>
                <c:pt idx="672">
                  <c:v>0.81740257282573592</c:v>
                </c:pt>
                <c:pt idx="673">
                  <c:v>0.81751381739074291</c:v>
                </c:pt>
                <c:pt idx="674">
                  <c:v>0.81762491208451149</c:v>
                </c:pt>
                <c:pt idx="675">
                  <c:v>0.81773579457471335</c:v>
                </c:pt>
                <c:pt idx="676">
                  <c:v>0.81784646499711544</c:v>
                </c:pt>
                <c:pt idx="677">
                  <c:v>0.81795686150840829</c:v>
                </c:pt>
                <c:pt idx="678">
                  <c:v>0.81806710869913912</c:v>
                </c:pt>
                <c:pt idx="679">
                  <c:v>0.81817714489464377</c:v>
                </c:pt>
                <c:pt idx="680">
                  <c:v>0.81828690879143262</c:v>
                </c:pt>
                <c:pt idx="681">
                  <c:v>0.81839652457441381</c:v>
                </c:pt>
                <c:pt idx="682">
                  <c:v>0.81850593106617742</c:v>
                </c:pt>
                <c:pt idx="683">
                  <c:v>0.81861512933853076</c:v>
                </c:pt>
                <c:pt idx="684">
                  <c:v>0.81872405912926693</c:v>
                </c:pt>
                <c:pt idx="685">
                  <c:v>0.81883284457205063</c:v>
                </c:pt>
                <c:pt idx="686">
                  <c:v>0.81894142472226883</c:v>
                </c:pt>
                <c:pt idx="687">
                  <c:v>0.81904979918549259</c:v>
                </c:pt>
                <c:pt idx="688">
                  <c:v>0.81915790756225371</c:v>
                </c:pt>
                <c:pt idx="689">
                  <c:v>0.8192658733113094</c:v>
                </c:pt>
                <c:pt idx="690">
                  <c:v>0.81937363681491615</c:v>
                </c:pt>
                <c:pt idx="691">
                  <c:v>0.81948119945297848</c:v>
                </c:pt>
                <c:pt idx="692">
                  <c:v>0.81958850186098786</c:v>
                </c:pt>
                <c:pt idx="693">
                  <c:v>0.81969566658210935</c:v>
                </c:pt>
                <c:pt idx="694">
                  <c:v>0.8198026346985523</c:v>
                </c:pt>
                <c:pt idx="695">
                  <c:v>0.81990940758390118</c:v>
                </c:pt>
                <c:pt idx="696">
                  <c:v>0.820015926391091</c:v>
                </c:pt>
                <c:pt idx="697">
                  <c:v>0.82012231337778019</c:v>
                </c:pt>
                <c:pt idx="698">
                  <c:v>0.82022850986895679</c:v>
                </c:pt>
                <c:pt idx="699">
                  <c:v>0.82033451757492015</c:v>
                </c:pt>
                <c:pt idx="700">
                  <c:v>0.82044027835972866</c:v>
                </c:pt>
                <c:pt idx="701">
                  <c:v>0.82054591410099387</c:v>
                </c:pt>
                <c:pt idx="702">
                  <c:v>0.82065136680270989</c:v>
                </c:pt>
                <c:pt idx="703">
                  <c:v>0.82075657885153053</c:v>
                </c:pt>
                <c:pt idx="704">
                  <c:v>0.82086167210338512</c:v>
                </c:pt>
                <c:pt idx="705">
                  <c:v>0.82096659011824613</c:v>
                </c:pt>
                <c:pt idx="706">
                  <c:v>0.82107133588485215</c:v>
                </c:pt>
                <c:pt idx="707">
                  <c:v>0.82117585225243239</c:v>
                </c:pt>
                <c:pt idx="708">
                  <c:v>0.82128026044357083</c:v>
                </c:pt>
                <c:pt idx="709">
                  <c:v>0.82138450404327701</c:v>
                </c:pt>
                <c:pt idx="710">
                  <c:v>0.82148858539587222</c:v>
                </c:pt>
                <c:pt idx="711">
                  <c:v>0.82159244635077389</c:v>
                </c:pt>
                <c:pt idx="712">
                  <c:v>0.82169620628848816</c:v>
                </c:pt>
                <c:pt idx="713">
                  <c:v>0.82179980755413562</c:v>
                </c:pt>
                <c:pt idx="714">
                  <c:v>0.82190325096130024</c:v>
                </c:pt>
                <c:pt idx="715">
                  <c:v>0.82200647890476986</c:v>
                </c:pt>
                <c:pt idx="716">
                  <c:v>0.82210960962454649</c:v>
                </c:pt>
                <c:pt idx="717">
                  <c:v>0.82221258584163315</c:v>
                </c:pt>
                <c:pt idx="718">
                  <c:v>0.82231540897507249</c:v>
                </c:pt>
                <c:pt idx="719">
                  <c:v>0.82241802085275684</c:v>
                </c:pt>
                <c:pt idx="720">
                  <c:v>0.82252053832636962</c:v>
                </c:pt>
                <c:pt idx="721">
                  <c:v>0.8226229034855963</c:v>
                </c:pt>
                <c:pt idx="722">
                  <c:v>0.82272511533457848</c:v>
                </c:pt>
                <c:pt idx="723">
                  <c:v>0.82282711554399313</c:v>
                </c:pt>
                <c:pt idx="724">
                  <c:v>0.82292902067283225</c:v>
                </c:pt>
                <c:pt idx="725">
                  <c:v>0.82303077257879287</c:v>
                </c:pt>
                <c:pt idx="726">
                  <c:v>0.82313231323384117</c:v>
                </c:pt>
                <c:pt idx="727">
                  <c:v>0.82323375812423927</c:v>
                </c:pt>
                <c:pt idx="728">
                  <c:v>0.82333504926755885</c:v>
                </c:pt>
                <c:pt idx="729">
                  <c:v>0.82343618559189424</c:v>
                </c:pt>
                <c:pt idx="730">
                  <c:v>0.82353710877797681</c:v>
                </c:pt>
                <c:pt idx="731">
                  <c:v>0.82363793184628153</c:v>
                </c:pt>
                <c:pt idx="732">
                  <c:v>0.82373859470267419</c:v>
                </c:pt>
                <c:pt idx="733">
                  <c:v>0.82383909351801199</c:v>
                </c:pt>
                <c:pt idx="734">
                  <c:v>0.82393936710170446</c:v>
                </c:pt>
                <c:pt idx="735">
                  <c:v>0.82403952581893791</c:v>
                </c:pt>
                <c:pt idx="736">
                  <c:v>0.8241395081530738</c:v>
                </c:pt>
                <c:pt idx="737">
                  <c:v>0.82423930962116798</c:v>
                </c:pt>
                <c:pt idx="738">
                  <c:v>0.82433886908596743</c:v>
                </c:pt>
                <c:pt idx="739">
                  <c:v>0.82443829579239647</c:v>
                </c:pt>
                <c:pt idx="740">
                  <c:v>0.82453752957891813</c:v>
                </c:pt>
                <c:pt idx="741">
                  <c:v>0.82463656792723805</c:v>
                </c:pt>
                <c:pt idx="742">
                  <c:v>0.82473535258422259</c:v>
                </c:pt>
                <c:pt idx="743">
                  <c:v>0.82483399616227271</c:v>
                </c:pt>
                <c:pt idx="744">
                  <c:v>0.82493244218560413</c:v>
                </c:pt>
                <c:pt idx="745">
                  <c:v>0.82503069086942693</c:v>
                </c:pt>
                <c:pt idx="746">
                  <c:v>0.82512868608214662</c:v>
                </c:pt>
                <c:pt idx="747">
                  <c:v>0.82522653948153812</c:v>
                </c:pt>
                <c:pt idx="748">
                  <c:v>0.82532419448358529</c:v>
                </c:pt>
                <c:pt idx="749">
                  <c:v>0.82542159527160475</c:v>
                </c:pt>
                <c:pt idx="750">
                  <c:v>0.8255188534119926</c:v>
                </c:pt>
                <c:pt idx="751">
                  <c:v>0.8256159128744609</c:v>
                </c:pt>
                <c:pt idx="752">
                  <c:v>0.82571277365899465</c:v>
                </c:pt>
                <c:pt idx="753">
                  <c:v>0.82580938030952622</c:v>
                </c:pt>
                <c:pt idx="754">
                  <c:v>0.82590584436609293</c:v>
                </c:pt>
                <c:pt idx="755">
                  <c:v>0.82600211069926111</c:v>
                </c:pt>
                <c:pt idx="756">
                  <c:v>0.82609817969143728</c:v>
                </c:pt>
                <c:pt idx="757">
                  <c:v>0.82619399617102363</c:v>
                </c:pt>
                <c:pt idx="758">
                  <c:v>0.82628967056906177</c:v>
                </c:pt>
                <c:pt idx="759">
                  <c:v>0.82638514719541767</c:v>
                </c:pt>
                <c:pt idx="760">
                  <c:v>0.82648042554053203</c:v>
                </c:pt>
                <c:pt idx="761">
                  <c:v>0.82657545021703616</c:v>
                </c:pt>
                <c:pt idx="762">
                  <c:v>0.82667033101957077</c:v>
                </c:pt>
                <c:pt idx="763">
                  <c:v>0.82676501293948335</c:v>
                </c:pt>
                <c:pt idx="764">
                  <c:v>0.82685949604695541</c:v>
                </c:pt>
                <c:pt idx="765">
                  <c:v>0.82695372564449909</c:v>
                </c:pt>
                <c:pt idx="766">
                  <c:v>0.82704781103426794</c:v>
                </c:pt>
                <c:pt idx="767">
                  <c:v>0.82714169749765398</c:v>
                </c:pt>
                <c:pt idx="768">
                  <c:v>0.82723538524951223</c:v>
                </c:pt>
                <c:pt idx="769">
                  <c:v>0.82732882037210365</c:v>
                </c:pt>
                <c:pt idx="770">
                  <c:v>0.82742211223504569</c:v>
                </c:pt>
                <c:pt idx="771">
                  <c:v>0.82751520687912428</c:v>
                </c:pt>
                <c:pt idx="772">
                  <c:v>0.82760805050969144</c:v>
                </c:pt>
                <c:pt idx="773">
                  <c:v>0.82770075199973836</c:v>
                </c:pt>
                <c:pt idx="774">
                  <c:v>0.82779325784492264</c:v>
                </c:pt>
                <c:pt idx="775">
                  <c:v>0.82788556848115791</c:v>
                </c:pt>
                <c:pt idx="776">
                  <c:v>0.82797763100862665</c:v>
                </c:pt>
                <c:pt idx="777">
                  <c:v>0.82806955503061852</c:v>
                </c:pt>
                <c:pt idx="778">
                  <c:v>0.82816128781157228</c:v>
                </c:pt>
                <c:pt idx="779">
                  <c:v>0.82825283019990092</c:v>
                </c:pt>
                <c:pt idx="780">
                  <c:v>0.82834412866888607</c:v>
                </c:pt>
                <c:pt idx="781">
                  <c:v>0.82843528969032876</c:v>
                </c:pt>
                <c:pt idx="782">
                  <c:v>0.82852625851351402</c:v>
                </c:pt>
                <c:pt idx="783">
                  <c:v>0.82861703397750408</c:v>
                </c:pt>
                <c:pt idx="784">
                  <c:v>0.82870756184463656</c:v>
                </c:pt>
                <c:pt idx="785">
                  <c:v>0.82879794833532983</c:v>
                </c:pt>
                <c:pt idx="786">
                  <c:v>0.82888813991319832</c:v>
                </c:pt>
                <c:pt idx="787">
                  <c:v>0.82897813681064059</c:v>
                </c:pt>
                <c:pt idx="788">
                  <c:v>0.8290678866936837</c:v>
                </c:pt>
                <c:pt idx="789">
                  <c:v>0.8291574963831585</c:v>
                </c:pt>
                <c:pt idx="790">
                  <c:v>0.82924691324933575</c:v>
                </c:pt>
                <c:pt idx="791">
                  <c:v>0.82933613767727055</c:v>
                </c:pt>
                <c:pt idx="792">
                  <c:v>0.82942511818139752</c:v>
                </c:pt>
                <c:pt idx="793">
                  <c:v>0.82951396148756651</c:v>
                </c:pt>
                <c:pt idx="794">
                  <c:v>0.82960261511712141</c:v>
                </c:pt>
                <c:pt idx="795">
                  <c:v>0.829691026920651</c:v>
                </c:pt>
                <c:pt idx="796">
                  <c:v>0.82977930296864388</c:v>
                </c:pt>
                <c:pt idx="797">
                  <c:v>0.8298673919884042</c:v>
                </c:pt>
                <c:pt idx="798">
                  <c:v>0.82995529481631314</c:v>
                </c:pt>
                <c:pt idx="799">
                  <c:v>0.83004296011505441</c:v>
                </c:pt>
                <c:pt idx="800">
                  <c:v>0.83013049431731178</c:v>
                </c:pt>
                <c:pt idx="801">
                  <c:v>0.83021784679127719</c:v>
                </c:pt>
                <c:pt idx="802">
                  <c:v>0.83030501916141541</c:v>
                </c:pt>
                <c:pt idx="803">
                  <c:v>0.83039196133028048</c:v>
                </c:pt>
                <c:pt idx="804">
                  <c:v>0.83047877972048101</c:v>
                </c:pt>
                <c:pt idx="805">
                  <c:v>0.83056542407813028</c:v>
                </c:pt>
                <c:pt idx="806">
                  <c:v>0.83065189626959168</c:v>
                </c:pt>
                <c:pt idx="807">
                  <c:v>0.8307381474367409</c:v>
                </c:pt>
                <c:pt idx="808">
                  <c:v>0.83082428379705109</c:v>
                </c:pt>
                <c:pt idx="809">
                  <c:v>0.83091025630085669</c:v>
                </c:pt>
                <c:pt idx="810">
                  <c:v>0.8309960685604969</c:v>
                </c:pt>
                <c:pt idx="811">
                  <c:v>0.83108167351782847</c:v>
                </c:pt>
                <c:pt idx="812">
                  <c:v>0.8311671780243084</c:v>
                </c:pt>
                <c:pt idx="813">
                  <c:v>0.83125253364927187</c:v>
                </c:pt>
                <c:pt idx="814">
                  <c:v>0.83133774421596929</c:v>
                </c:pt>
                <c:pt idx="815">
                  <c:v>0.83142276164096662</c:v>
                </c:pt>
                <c:pt idx="816">
                  <c:v>0.83150769187569962</c:v>
                </c:pt>
                <c:pt idx="817">
                  <c:v>0.83159248702958399</c:v>
                </c:pt>
                <c:pt idx="818">
                  <c:v>0.83167714917780244</c:v>
                </c:pt>
                <c:pt idx="819">
                  <c:v>0.83176163018573535</c:v>
                </c:pt>
                <c:pt idx="820">
                  <c:v>0.83184603522535794</c:v>
                </c:pt>
                <c:pt idx="821">
                  <c:v>0.83193031662132189</c:v>
                </c:pt>
                <c:pt idx="822">
                  <c:v>0.83201442680342463</c:v>
                </c:pt>
                <c:pt idx="823">
                  <c:v>0.83209847009845939</c:v>
                </c:pt>
                <c:pt idx="824">
                  <c:v>0.83218239883596556</c:v>
                </c:pt>
                <c:pt idx="825">
                  <c:v>0.83226621615891583</c:v>
                </c:pt>
                <c:pt idx="826">
                  <c:v>0.83234987443404684</c:v>
                </c:pt>
                <c:pt idx="827">
                  <c:v>0.83243347741853246</c:v>
                </c:pt>
                <c:pt idx="828">
                  <c:v>0.83251697698011862</c:v>
                </c:pt>
                <c:pt idx="829">
                  <c:v>0.83260037532141351</c:v>
                </c:pt>
                <c:pt idx="830">
                  <c:v>0.83268362415239883</c:v>
                </c:pt>
                <c:pt idx="831">
                  <c:v>0.83276682591817741</c:v>
                </c:pt>
                <c:pt idx="832">
                  <c:v>0.83284993232131688</c:v>
                </c:pt>
                <c:pt idx="833">
                  <c:v>0.8329329452100902</c:v>
                </c:pt>
                <c:pt idx="834">
                  <c:v>0.83301581605742769</c:v>
                </c:pt>
                <c:pt idx="835">
                  <c:v>0.83309864687782886</c:v>
                </c:pt>
                <c:pt idx="836">
                  <c:v>0.83318138958828647</c:v>
                </c:pt>
                <c:pt idx="837">
                  <c:v>0.83326404616711169</c:v>
                </c:pt>
                <c:pt idx="838">
                  <c:v>0.83334656876215996</c:v>
                </c:pt>
                <c:pt idx="839">
                  <c:v>0.83342905897334907</c:v>
                </c:pt>
                <c:pt idx="840">
                  <c:v>0.83351141926190064</c:v>
                </c:pt>
                <c:pt idx="841">
                  <c:v>0.83359380056778054</c:v>
                </c:pt>
                <c:pt idx="842">
                  <c:v>0.83367600564269928</c:v>
                </c:pt>
                <c:pt idx="843">
                  <c:v>0.83375813535132925</c:v>
                </c:pt>
                <c:pt idx="844">
                  <c:v>0.83384029075878341</c:v>
                </c:pt>
                <c:pt idx="845">
                  <c:v>0.83392227554073117</c:v>
                </c:pt>
                <c:pt idx="846">
                  <c:v>0.8340042884066694</c:v>
                </c:pt>
                <c:pt idx="847">
                  <c:v>0.83408613326178282</c:v>
                </c:pt>
                <c:pt idx="848">
                  <c:v>0.83416791071128227</c:v>
                </c:pt>
                <c:pt idx="849">
                  <c:v>0.83424972037266532</c:v>
                </c:pt>
                <c:pt idx="850">
                  <c:v>0.83433136727663593</c:v>
                </c:pt>
                <c:pt idx="851">
                  <c:v>0.83441295140687799</c:v>
                </c:pt>
                <c:pt idx="852">
                  <c:v>0.83449457137993899</c:v>
                </c:pt>
                <c:pt idx="853">
                  <c:v>0.83457603233065769</c:v>
                </c:pt>
                <c:pt idx="854">
                  <c:v>0.8346575315813981</c:v>
                </c:pt>
                <c:pt idx="855">
                  <c:v>0.83473887522510926</c:v>
                </c:pt>
                <c:pt idx="856">
                  <c:v>0.83482016271245829</c:v>
                </c:pt>
                <c:pt idx="857">
                  <c:v>0.83490149326382967</c:v>
                </c:pt>
                <c:pt idx="858">
                  <c:v>0.83498267300082241</c:v>
                </c:pt>
                <c:pt idx="859">
                  <c:v>0.83506380105019962</c:v>
                </c:pt>
                <c:pt idx="860">
                  <c:v>0.83514497659304276</c:v>
                </c:pt>
                <c:pt idx="861">
                  <c:v>0.83522600712672301</c:v>
                </c:pt>
                <c:pt idx="862">
                  <c:v>0.8353070874294215</c:v>
                </c:pt>
                <c:pt idx="863">
                  <c:v>0.83538802479631113</c:v>
                </c:pt>
                <c:pt idx="864">
                  <c:v>0.83546891678229551</c:v>
                </c:pt>
                <c:pt idx="865">
                  <c:v>0.83554986053186253</c:v>
                </c:pt>
                <c:pt idx="866">
                  <c:v>0.8356306637957579</c:v>
                </c:pt>
                <c:pt idx="867">
                  <c:v>0.83571142374874419</c:v>
                </c:pt>
                <c:pt idx="868">
                  <c:v>0.83579223733518426</c:v>
                </c:pt>
                <c:pt idx="869">
                  <c:v>0.83587291291298538</c:v>
                </c:pt>
                <c:pt idx="870">
                  <c:v>0.83595354696951507</c:v>
                </c:pt>
                <c:pt idx="871">
                  <c:v>0.83603423626060935</c:v>
                </c:pt>
                <c:pt idx="872">
                  <c:v>0.83611479038106973</c:v>
                </c:pt>
                <c:pt idx="873">
                  <c:v>0.83619540144495041</c:v>
                </c:pt>
                <c:pt idx="874">
                  <c:v>0.836275879447266</c:v>
                </c:pt>
                <c:pt idx="875">
                  <c:v>0.83635632042188357</c:v>
                </c:pt>
                <c:pt idx="876">
                  <c:v>0.83643682010943776</c:v>
                </c:pt>
                <c:pt idx="877">
                  <c:v>0.83651718920637563</c:v>
                </c:pt>
                <c:pt idx="878">
                  <c:v>0.83659752350336902</c:v>
                </c:pt>
                <c:pt idx="879">
                  <c:v>0.83667791880875231</c:v>
                </c:pt>
                <c:pt idx="880">
                  <c:v>0.83675818641034183</c:v>
                </c:pt>
                <c:pt idx="881">
                  <c:v>0.83683851689647581</c:v>
                </c:pt>
                <c:pt idx="882">
                  <c:v>0.83691872202320627</c:v>
                </c:pt>
                <c:pt idx="883">
                  <c:v>0.83699889763718149</c:v>
                </c:pt>
                <c:pt idx="884">
                  <c:v>0.83707913935464751</c:v>
                </c:pt>
                <c:pt idx="885">
                  <c:v>0.83715925980765915</c:v>
                </c:pt>
                <c:pt idx="886">
                  <c:v>0.83723935468261435</c:v>
                </c:pt>
                <c:pt idx="887">
                  <c:v>0.8373195194096783</c:v>
                </c:pt>
                <c:pt idx="888">
                  <c:v>0.83739956738657617</c:v>
                </c:pt>
                <c:pt idx="889">
                  <c:v>0.83747959404685413</c:v>
                </c:pt>
                <c:pt idx="890">
                  <c:v>0.8375596945413617</c:v>
                </c:pt>
                <c:pt idx="891">
                  <c:v>0.83763968307888903</c:v>
                </c:pt>
                <c:pt idx="892">
                  <c:v>0.8377197481715658</c:v>
                </c:pt>
                <c:pt idx="893">
                  <c:v>0.83779970407737048</c:v>
                </c:pt>
                <c:pt idx="894">
                  <c:v>0.83787964607166632</c:v>
                </c:pt>
                <c:pt idx="895">
                  <c:v>0.8379596696403816</c:v>
                </c:pt>
                <c:pt idx="896">
                  <c:v>0.83803959080424473</c:v>
                </c:pt>
                <c:pt idx="897">
                  <c:v>0.83811950536174584</c:v>
                </c:pt>
                <c:pt idx="898">
                  <c:v>0.8381995097915268</c:v>
                </c:pt>
                <c:pt idx="899">
                  <c:v>0.83827942236772868</c:v>
                </c:pt>
                <c:pt idx="900">
                  <c:v>0.83835943282530412</c:v>
                </c:pt>
                <c:pt idx="901">
                  <c:v>0.8384393603710445</c:v>
                </c:pt>
                <c:pt idx="902">
                  <c:v>0.83851930238942707</c:v>
                </c:pt>
                <c:pt idx="903">
                  <c:v>0.83859935619899195</c:v>
                </c:pt>
                <c:pt idx="904">
                  <c:v>0.83867934229425178</c:v>
                </c:pt>
                <c:pt idx="905">
                  <c:v>0.83875935830665438</c:v>
                </c:pt>
                <c:pt idx="906">
                  <c:v>0.83883950174536204</c:v>
                </c:pt>
                <c:pt idx="907">
                  <c:v>0.83891959414072081</c:v>
                </c:pt>
                <c:pt idx="908">
                  <c:v>0.8389998249030185</c:v>
                </c:pt>
                <c:pt idx="909">
                  <c:v>0.83908001551446332</c:v>
                </c:pt>
                <c:pt idx="910">
                  <c:v>0.8391602631907269</c:v>
                </c:pt>
                <c:pt idx="911">
                  <c:v>0.83924066558286192</c:v>
                </c:pt>
                <c:pt idx="912">
                  <c:v>0.83932104507858341</c:v>
                </c:pt>
                <c:pt idx="913">
                  <c:v>0.83940149850831081</c:v>
                </c:pt>
                <c:pt idx="914">
                  <c:v>0.83948212263982658</c:v>
                </c:pt>
                <c:pt idx="915">
                  <c:v>0.83956273999296926</c:v>
                </c:pt>
                <c:pt idx="916">
                  <c:v>0.83964344638939548</c:v>
                </c:pt>
                <c:pt idx="917">
                  <c:v>0.83972433697996862</c:v>
                </c:pt>
                <c:pt idx="918">
                  <c:v>0.83980523387609574</c:v>
                </c:pt>
                <c:pt idx="919">
                  <c:v>0.83988632244825345</c:v>
                </c:pt>
                <c:pt idx="920">
                  <c:v>0.83996742438009642</c:v>
                </c:pt>
                <c:pt idx="921">
                  <c:v>0.84004863428724441</c:v>
                </c:pt>
                <c:pt idx="922">
                  <c:v>0.84013004593982243</c:v>
                </c:pt>
                <c:pt idx="923">
                  <c:v>0.84021148096214315</c:v>
                </c:pt>
                <c:pt idx="924">
                  <c:v>0.84029303237923125</c:v>
                </c:pt>
                <c:pt idx="925">
                  <c:v>0.84037479325834175</c:v>
                </c:pt>
                <c:pt idx="926">
                  <c:v>0.8404565862109995</c:v>
                </c:pt>
                <c:pt idx="927">
                  <c:v>0.84053859408470311</c:v>
                </c:pt>
                <c:pt idx="928">
                  <c:v>0.84062064005790482</c:v>
                </c:pt>
                <c:pt idx="929">
                  <c:v>0.84070281729417096</c:v>
                </c:pt>
                <c:pt idx="930">
                  <c:v>0.84078521876776069</c:v>
                </c:pt>
                <c:pt idx="931">
                  <c:v>0.84086766834391546</c:v>
                </c:pt>
                <c:pt idx="932">
                  <c:v>0.84095025814992941</c:v>
                </c:pt>
                <c:pt idx="933">
                  <c:v>0.84103307902258528</c:v>
                </c:pt>
                <c:pt idx="934">
                  <c:v>0.84111595277305939</c:v>
                </c:pt>
                <c:pt idx="935">
                  <c:v>0.84119905818274265</c:v>
                </c:pt>
                <c:pt idx="936">
                  <c:v>0.84128221706486195</c:v>
                </c:pt>
                <c:pt idx="937">
                  <c:v>0.84136551764783607</c:v>
                </c:pt>
                <c:pt idx="938">
                  <c:v>0.84144904698597589</c:v>
                </c:pt>
                <c:pt idx="939">
                  <c:v>0.84153262495494852</c:v>
                </c:pt>
                <c:pt idx="940">
                  <c:v>0.84161633779452549</c:v>
                </c:pt>
                <c:pt idx="941">
                  <c:v>0.84170027089050303</c:v>
                </c:pt>
                <c:pt idx="942">
                  <c:v>0.84178424358691084</c:v>
                </c:pt>
                <c:pt idx="943">
                  <c:v>0.84186834086813456</c:v>
                </c:pt>
                <c:pt idx="944">
                  <c:v>0.84195264701523609</c:v>
                </c:pt>
                <c:pt idx="945">
                  <c:v>0.84203698044248476</c:v>
                </c:pt>
                <c:pt idx="946">
                  <c:v>0.84212151180006534</c:v>
                </c:pt>
                <c:pt idx="947">
                  <c:v>0.84220605937592774</c:v>
                </c:pt>
                <c:pt idx="948">
                  <c:v>0.84229070530947825</c:v>
                </c:pt>
                <c:pt idx="949">
                  <c:v>0.84237553122213293</c:v>
                </c:pt>
                <c:pt idx="950">
                  <c:v>0.84246035509938255</c:v>
                </c:pt>
                <c:pt idx="951">
                  <c:v>0.84254525828657434</c:v>
                </c:pt>
                <c:pt idx="952">
                  <c:v>0.84263032188407672</c:v>
                </c:pt>
                <c:pt idx="953">
                  <c:v>0.84271536446467021</c:v>
                </c:pt>
                <c:pt idx="954">
                  <c:v>0.84280055481848448</c:v>
                </c:pt>
                <c:pt idx="955">
                  <c:v>0.84288571234924237</c:v>
                </c:pt>
                <c:pt idx="956">
                  <c:v>0.84297091863428397</c:v>
                </c:pt>
                <c:pt idx="957">
                  <c:v>0.84305625546398966</c:v>
                </c:pt>
                <c:pt idx="958">
                  <c:v>0.84314154391446927</c:v>
                </c:pt>
                <c:pt idx="959">
                  <c:v>0.8432268663295085</c:v>
                </c:pt>
                <c:pt idx="960">
                  <c:v>0.84331230467150742</c:v>
                </c:pt>
                <c:pt idx="961">
                  <c:v>0.84339768087831057</c:v>
                </c:pt>
                <c:pt idx="962">
                  <c:v>0.84348307828744495</c:v>
                </c:pt>
                <c:pt idx="963">
                  <c:v>0.84356857965982113</c:v>
                </c:pt>
                <c:pt idx="964">
                  <c:v>0.84365400831393011</c:v>
                </c:pt>
                <c:pt idx="965">
                  <c:v>0.8437395339945144</c:v>
                </c:pt>
                <c:pt idx="966">
                  <c:v>0.8438249804745217</c:v>
                </c:pt>
                <c:pt idx="967">
                  <c:v>0.84391043124806431</c:v>
                </c:pt>
                <c:pt idx="968">
                  <c:v>0.84399596978784364</c:v>
                </c:pt>
                <c:pt idx="969">
                  <c:v>0.84408142075887183</c:v>
                </c:pt>
                <c:pt idx="970">
                  <c:v>0.84416686800833896</c:v>
                </c:pt>
                <c:pt idx="971">
                  <c:v>0.84425239570065524</c:v>
                </c:pt>
                <c:pt idx="972">
                  <c:v>0.84433783018459785</c:v>
                </c:pt>
                <c:pt idx="973">
                  <c:v>0.84442334100190519</c:v>
                </c:pt>
                <c:pt idx="974">
                  <c:v>0.84450875513963908</c:v>
                </c:pt>
                <c:pt idx="975">
                  <c:v>0.84459415693959161</c:v>
                </c:pt>
                <c:pt idx="976">
                  <c:v>0.84467963046592254</c:v>
                </c:pt>
                <c:pt idx="977">
                  <c:v>0.84476500390222709</c:v>
                </c:pt>
                <c:pt idx="978">
                  <c:v>0.84485036178019746</c:v>
                </c:pt>
                <c:pt idx="979">
                  <c:v>0.84493578855676477</c:v>
                </c:pt>
                <c:pt idx="980">
                  <c:v>0.84502111336442454</c:v>
                </c:pt>
                <c:pt idx="981">
                  <c:v>0.84510642088210086</c:v>
                </c:pt>
                <c:pt idx="982">
                  <c:v>0.84519179568660219</c:v>
                </c:pt>
                <c:pt idx="983">
                  <c:v>0.84527706777736611</c:v>
                </c:pt>
                <c:pt idx="984">
                  <c:v>0.8453624066277825</c:v>
                </c:pt>
                <c:pt idx="985">
                  <c:v>0.84544764280007034</c:v>
                </c:pt>
                <c:pt idx="986">
                  <c:v>0.84553286116041892</c:v>
                </c:pt>
                <c:pt idx="987">
                  <c:v>0.84561814651410572</c:v>
                </c:pt>
                <c:pt idx="988">
                  <c:v>0.84570333040926227</c:v>
                </c:pt>
                <c:pt idx="989">
                  <c:v>0.84578849794522393</c:v>
                </c:pt>
                <c:pt idx="990">
                  <c:v>0.84587373415612976</c:v>
                </c:pt>
                <c:pt idx="991">
                  <c:v>0.84595887156968885</c:v>
                </c:pt>
                <c:pt idx="992">
                  <c:v>0.84604407954865346</c:v>
                </c:pt>
                <c:pt idx="993">
                  <c:v>0.84612919124918751</c:v>
                </c:pt>
                <c:pt idx="994">
                  <c:v>0.84621429206971976</c:v>
                </c:pt>
                <c:pt idx="995">
                  <c:v>0.8462994673182247</c:v>
                </c:pt>
                <c:pt idx="996">
                  <c:v>0.8463845510145328</c:v>
                </c:pt>
                <c:pt idx="997">
                  <c:v>0.84646962863486042</c:v>
                </c:pt>
                <c:pt idx="998">
                  <c:v>0.84655478555331787</c:v>
                </c:pt>
                <c:pt idx="999">
                  <c:v>0.8466398565673332</c:v>
                </c:pt>
                <c:pt idx="1000">
                  <c:v>0.84672501056801719</c:v>
                </c:pt>
                <c:pt idx="1001">
                  <c:v>0.84681008285370063</c:v>
                </c:pt>
                <c:pt idx="1002">
                  <c:v>0.84689515899983636</c:v>
                </c:pt>
                <c:pt idx="1003">
                  <c:v>0.8469803245831653</c:v>
                </c:pt>
                <c:pt idx="1004">
                  <c:v>0.8470654159762222</c:v>
                </c:pt>
                <c:pt idx="1005">
                  <c:v>0.84715051916853323</c:v>
                </c:pt>
                <c:pt idx="1006">
                  <c:v>0.84723572017085924</c:v>
                </c:pt>
                <c:pt idx="1007">
                  <c:v>0.84732085652496891</c:v>
                </c:pt>
                <c:pt idx="1008">
                  <c:v>0.84740601463029996</c:v>
                </c:pt>
                <c:pt idx="1009">
                  <c:v>0.84749128088697001</c:v>
                </c:pt>
                <c:pt idx="1010">
                  <c:v>0.8475764938500101</c:v>
                </c:pt>
                <c:pt idx="1011">
                  <c:v>0.84766182249439836</c:v>
                </c:pt>
                <c:pt idx="1012">
                  <c:v>0.8477471055960405</c:v>
                </c:pt>
                <c:pt idx="1013">
                  <c:v>0.84783242921948188</c:v>
                </c:pt>
                <c:pt idx="1014">
                  <c:v>0.84791787906299942</c:v>
                </c:pt>
                <c:pt idx="1015">
                  <c:v>0.84800329391681828</c:v>
                </c:pt>
                <c:pt idx="1016">
                  <c:v>0.84808875920697546</c:v>
                </c:pt>
                <c:pt idx="1017">
                  <c:v>0.84817436013776493</c:v>
                </c:pt>
                <c:pt idx="1018">
                  <c:v>0.84825993587606807</c:v>
                </c:pt>
                <c:pt idx="1019">
                  <c:v>0.84834565347209567</c:v>
                </c:pt>
                <c:pt idx="1020">
                  <c:v>0.84843135245308754</c:v>
                </c:pt>
                <c:pt idx="1021">
                  <c:v>0.84851711788897788</c:v>
                </c:pt>
                <c:pt idx="1022">
                  <c:v>0.84860303441663476</c:v>
                </c:pt>
                <c:pt idx="1023">
                  <c:v>0.84868894195307865</c:v>
                </c:pt>
                <c:pt idx="1024">
                  <c:v>0.84877492547561662</c:v>
                </c:pt>
                <c:pt idx="1025">
                  <c:v>0.84886106937630867</c:v>
                </c:pt>
                <c:pt idx="1026">
                  <c:v>0.84894721380554949</c:v>
                </c:pt>
                <c:pt idx="1027">
                  <c:v>0.84903352416242273</c:v>
                </c:pt>
                <c:pt idx="1028">
                  <c:v>0.84911984074803204</c:v>
                </c:pt>
                <c:pt idx="1029">
                  <c:v>0.84920624750902896</c:v>
                </c:pt>
                <c:pt idx="1030">
                  <c:v>0.84929282822254271</c:v>
                </c:pt>
                <c:pt idx="1031">
                  <c:v>0.84937942333594829</c:v>
                </c:pt>
                <c:pt idx="1032">
                  <c:v>0.84946611621807422</c:v>
                </c:pt>
                <c:pt idx="1033">
                  <c:v>0.84955299084007996</c:v>
                </c:pt>
                <c:pt idx="1034">
                  <c:v>0.84963988879139607</c:v>
                </c:pt>
                <c:pt idx="1035">
                  <c:v>0.84972689303597004</c:v>
                </c:pt>
                <c:pt idx="1036">
                  <c:v>0.84981408627389088</c:v>
                </c:pt>
                <c:pt idx="1037">
                  <c:v>0.84990130977795986</c:v>
                </c:pt>
                <c:pt idx="1038">
                  <c:v>0.84998872636605405</c:v>
                </c:pt>
                <c:pt idx="1039">
                  <c:v>0.8500761771139167</c:v>
                </c:pt>
                <c:pt idx="1040">
                  <c:v>0.85016374403907546</c:v>
                </c:pt>
                <c:pt idx="1041">
                  <c:v>0.85025150890839751</c:v>
                </c:pt>
                <c:pt idx="1042">
                  <c:v>0.85033931308327282</c:v>
                </c:pt>
                <c:pt idx="1043">
                  <c:v>0.85042723812850229</c:v>
                </c:pt>
                <c:pt idx="1044">
                  <c:v>0.85051536547015671</c:v>
                </c:pt>
                <c:pt idx="1045">
                  <c:v>0.85060353663973898</c:v>
                </c:pt>
                <c:pt idx="1046">
                  <c:v>0.85069191270332578</c:v>
                </c:pt>
                <c:pt idx="1047">
                  <c:v>0.85078033539616227</c:v>
                </c:pt>
                <c:pt idx="1048">
                  <c:v>0.85086888563081686</c:v>
                </c:pt>
                <c:pt idx="1049">
                  <c:v>0.85095764403920493</c:v>
                </c:pt>
                <c:pt idx="1050">
                  <c:v>0.851046452532631</c:v>
                </c:pt>
                <c:pt idx="1051">
                  <c:v>0.85113539159496754</c:v>
                </c:pt>
                <c:pt idx="1052">
                  <c:v>0.85122454146535564</c:v>
                </c:pt>
                <c:pt idx="1053">
                  <c:v>0.8513137443224188</c:v>
                </c:pt>
                <c:pt idx="1054">
                  <c:v>0.85140308026374412</c:v>
                </c:pt>
                <c:pt idx="1055">
                  <c:v>0.85149262910172341</c:v>
                </c:pt>
                <c:pt idx="1056">
                  <c:v>0.85158223322911275</c:v>
                </c:pt>
                <c:pt idx="1057">
                  <c:v>0.85167205128881662</c:v>
                </c:pt>
                <c:pt idx="1058">
                  <c:v>0.85176192585535793</c:v>
                </c:pt>
                <c:pt idx="1059">
                  <c:v>0.85185193633988643</c:v>
                </c:pt>
                <c:pt idx="1060">
                  <c:v>0.85194216193181305</c:v>
                </c:pt>
                <c:pt idx="1061">
                  <c:v>0.8520324455017142</c:v>
                </c:pt>
                <c:pt idx="1062">
                  <c:v>0.85212286613873778</c:v>
                </c:pt>
                <c:pt idx="1063">
                  <c:v>0.85221350272555485</c:v>
                </c:pt>
                <c:pt idx="1064">
                  <c:v>0.85230419817841097</c:v>
                </c:pt>
                <c:pt idx="1065">
                  <c:v>0.85239510956670039</c:v>
                </c:pt>
                <c:pt idx="1066">
                  <c:v>0.85248608027359762</c:v>
                </c:pt>
                <c:pt idx="1067">
                  <c:v>0.85257718850385178</c:v>
                </c:pt>
                <c:pt idx="1068">
                  <c:v>0.85266851287024292</c:v>
                </c:pt>
                <c:pt idx="1069">
                  <c:v>0.85275989699661048</c:v>
                </c:pt>
                <c:pt idx="1070">
                  <c:v>0.85285141862064651</c:v>
                </c:pt>
                <c:pt idx="1071">
                  <c:v>0.85294315593696524</c:v>
                </c:pt>
                <c:pt idx="1072">
                  <c:v>0.85303495334964352</c:v>
                </c:pt>
                <c:pt idx="1073">
                  <c:v>0.85312696625302131</c:v>
                </c:pt>
                <c:pt idx="1074">
                  <c:v>0.85321903868345617</c:v>
                </c:pt>
                <c:pt idx="1075">
                  <c:v>0.8533112483708778</c:v>
                </c:pt>
                <c:pt idx="1076">
                  <c:v>0.85340367279606766</c:v>
                </c:pt>
                <c:pt idx="1077">
                  <c:v>0.85349615660784883</c:v>
                </c:pt>
                <c:pt idx="1078">
                  <c:v>0.85358877660721078</c:v>
                </c:pt>
                <c:pt idx="1079">
                  <c:v>0.85368160997025255</c:v>
                </c:pt>
                <c:pt idx="1080">
                  <c:v>0.85377450150541434</c:v>
                </c:pt>
                <c:pt idx="1081">
                  <c:v>0.85386752849181635</c:v>
                </c:pt>
                <c:pt idx="1082">
                  <c:v>0.8539607677538622</c:v>
                </c:pt>
                <c:pt idx="1083">
                  <c:v>0.85405406425313868</c:v>
                </c:pt>
                <c:pt idx="1084">
                  <c:v>0.85414757183596912</c:v>
                </c:pt>
                <c:pt idx="1085">
                  <c:v>0.85424113547167746</c:v>
                </c:pt>
                <c:pt idx="1086">
                  <c:v>0.85433483150170975</c:v>
                </c:pt>
                <c:pt idx="1087">
                  <c:v>0.85442873632255878</c:v>
                </c:pt>
                <c:pt idx="1088">
                  <c:v>0.85452269553248572</c:v>
                </c:pt>
                <c:pt idx="1089">
                  <c:v>0.85461678494207627</c:v>
                </c:pt>
                <c:pt idx="1090">
                  <c:v>0.85471108043047417</c:v>
                </c:pt>
                <c:pt idx="1091">
                  <c:v>0.8548054278475562</c:v>
                </c:pt>
                <c:pt idx="1092">
                  <c:v>0.85489997950815277</c:v>
                </c:pt>
                <c:pt idx="1093">
                  <c:v>0.85499458146855178</c:v>
                </c:pt>
                <c:pt idx="1094">
                  <c:v>0.85508930929957072</c:v>
                </c:pt>
                <c:pt idx="1095">
                  <c:v>0.85518423839281144</c:v>
                </c:pt>
                <c:pt idx="1096">
                  <c:v>0.85527921512163818</c:v>
                </c:pt>
                <c:pt idx="1097">
                  <c:v>0.85537431476712378</c:v>
                </c:pt>
                <c:pt idx="1098">
                  <c:v>0.85546961244404551</c:v>
                </c:pt>
                <c:pt idx="1099">
                  <c:v>0.85556495484940154</c:v>
                </c:pt>
                <c:pt idx="1100">
                  <c:v>0.85566041700274131</c:v>
                </c:pt>
                <c:pt idx="1101">
                  <c:v>0.85575607376193685</c:v>
                </c:pt>
                <c:pt idx="1102">
                  <c:v>0.85585177217359831</c:v>
                </c:pt>
                <c:pt idx="1103">
                  <c:v>0.85594766282573254</c:v>
                </c:pt>
                <c:pt idx="1104">
                  <c:v>0.85604359298712396</c:v>
                </c:pt>
                <c:pt idx="1105">
                  <c:v>0.85613963726102671</c:v>
                </c:pt>
                <c:pt idx="1106">
                  <c:v>0.85623587009231883</c:v>
                </c:pt>
                <c:pt idx="1107">
                  <c:v>0.85633213909495831</c:v>
                </c:pt>
                <c:pt idx="1108">
                  <c:v>0.85642851863450797</c:v>
                </c:pt>
                <c:pt idx="1109">
                  <c:v>0.85652508267524685</c:v>
                </c:pt>
                <c:pt idx="1110">
                  <c:v>0.85662167884131768</c:v>
                </c:pt>
                <c:pt idx="1111">
                  <c:v>0.85671845651302347</c:v>
                </c:pt>
                <c:pt idx="1112">
                  <c:v>0.85681526396056396</c:v>
                </c:pt>
                <c:pt idx="1113">
                  <c:v>0.85691217527069907</c:v>
                </c:pt>
                <c:pt idx="1114">
                  <c:v>0.85700926409516287</c:v>
                </c:pt>
                <c:pt idx="1115">
                  <c:v>0.85710637869441519</c:v>
                </c:pt>
                <c:pt idx="1116">
                  <c:v>0.85720359284321768</c:v>
                </c:pt>
                <c:pt idx="1117">
                  <c:v>0.85730098043759695</c:v>
                </c:pt>
                <c:pt idx="1118">
                  <c:v>0.85739839030845844</c:v>
                </c:pt>
                <c:pt idx="1119">
                  <c:v>0.85749597066696626</c:v>
                </c:pt>
                <c:pt idx="1120">
                  <c:v>0.8575935709978314</c:v>
                </c:pt>
                <c:pt idx="1121">
                  <c:v>0.85769126410657748</c:v>
                </c:pt>
                <c:pt idx="1122">
                  <c:v>0.85778912262063389</c:v>
                </c:pt>
                <c:pt idx="1123">
                  <c:v>0.85788699586947137</c:v>
                </c:pt>
                <c:pt idx="1124">
                  <c:v>0.85798495684224541</c:v>
                </c:pt>
                <c:pt idx="1125">
                  <c:v>0.85808307840589282</c:v>
                </c:pt>
                <c:pt idx="1126">
                  <c:v>0.8581812102459665</c:v>
                </c:pt>
                <c:pt idx="1127">
                  <c:v>0.85827942510104338</c:v>
                </c:pt>
                <c:pt idx="1128">
                  <c:v>0.85837779579268481</c:v>
                </c:pt>
                <c:pt idx="1129">
                  <c:v>0.85847617236577767</c:v>
                </c:pt>
                <c:pt idx="1130">
                  <c:v>0.85857470115707257</c:v>
                </c:pt>
                <c:pt idx="1131">
                  <c:v>0.85867323239786109</c:v>
                </c:pt>
                <c:pt idx="1132">
                  <c:v>0.85877183844647009</c:v>
                </c:pt>
                <c:pt idx="1133">
                  <c:v>0.85887059149838707</c:v>
                </c:pt>
                <c:pt idx="1134">
                  <c:v>0.85896934211080911</c:v>
                </c:pt>
                <c:pt idx="1135">
                  <c:v>0.85906816245689499</c:v>
                </c:pt>
                <c:pt idx="1136">
                  <c:v>0.85916712455994382</c:v>
                </c:pt>
                <c:pt idx="1137">
                  <c:v>0.8592660793248269</c:v>
                </c:pt>
                <c:pt idx="1138">
                  <c:v>0.85936517231588638</c:v>
                </c:pt>
                <c:pt idx="1139">
                  <c:v>0.85946425467400234</c:v>
                </c:pt>
                <c:pt idx="1140">
                  <c:v>0.85956339823072003</c:v>
                </c:pt>
                <c:pt idx="1141">
                  <c:v>0.85966267467865387</c:v>
                </c:pt>
                <c:pt idx="1142">
                  <c:v>0.85976193551274216</c:v>
                </c:pt>
                <c:pt idx="1143">
                  <c:v>0.85986125237078159</c:v>
                </c:pt>
                <c:pt idx="1144">
                  <c:v>0.85996069675381659</c:v>
                </c:pt>
                <c:pt idx="1145">
                  <c:v>0.86006012051670888</c:v>
                </c:pt>
                <c:pt idx="1146">
                  <c:v>0.86015959510887363</c:v>
                </c:pt>
                <c:pt idx="1147">
                  <c:v>0.86025919185172983</c:v>
                </c:pt>
                <c:pt idx="1148">
                  <c:v>0.86035876296026637</c:v>
                </c:pt>
                <c:pt idx="1149">
                  <c:v>0.86045845263507159</c:v>
                </c:pt>
                <c:pt idx="1150">
                  <c:v>0.86055811327571485</c:v>
                </c:pt>
                <c:pt idx="1151">
                  <c:v>0.86065781574546574</c:v>
                </c:pt>
                <c:pt idx="1152">
                  <c:v>0.86075763096868385</c:v>
                </c:pt>
                <c:pt idx="1153">
                  <c:v>0.86085741189434117</c:v>
                </c:pt>
                <c:pt idx="1154">
                  <c:v>0.86095722928611385</c:v>
                </c:pt>
                <c:pt idx="1155">
                  <c:v>0.86105715371825431</c:v>
                </c:pt>
                <c:pt idx="1156">
                  <c:v>0.86115703804761368</c:v>
                </c:pt>
                <c:pt idx="1157">
                  <c:v>0.86125702517639557</c:v>
                </c:pt>
                <c:pt idx="1158">
                  <c:v>0.86135696809614526</c:v>
                </c:pt>
                <c:pt idx="1159">
                  <c:v>0.86145693703285342</c:v>
                </c:pt>
                <c:pt idx="1160">
                  <c:v>0.86206186238766036</c:v>
                </c:pt>
                <c:pt idx="1161">
                  <c:v>0.86294779592881787</c:v>
                </c:pt>
                <c:pt idx="1162">
                  <c:v>0.86383536577243802</c:v>
                </c:pt>
                <c:pt idx="1163">
                  <c:v>0.86472476690506928</c:v>
                </c:pt>
                <c:pt idx="1164">
                  <c:v>0.86561593489967414</c:v>
                </c:pt>
                <c:pt idx="1165">
                  <c:v>0.86650900553604004</c:v>
                </c:pt>
                <c:pt idx="1166">
                  <c:v>0.8674040355312328</c:v>
                </c:pt>
                <c:pt idx="1167">
                  <c:v>0.86830107961246761</c:v>
                </c:pt>
                <c:pt idx="1168">
                  <c:v>0.86920019254413083</c:v>
                </c:pt>
                <c:pt idx="1169">
                  <c:v>0.87010142999410833</c:v>
                </c:pt>
                <c:pt idx="1170">
                  <c:v>0.8710048489060388</c:v>
                </c:pt>
                <c:pt idx="1171">
                  <c:v>0.8719105076764665</c:v>
                </c:pt>
                <c:pt idx="1172">
                  <c:v>0.87281846624255488</c:v>
                </c:pt>
                <c:pt idx="1173">
                  <c:v>0.8737288594934749</c:v>
                </c:pt>
                <c:pt idx="1174">
                  <c:v>0.87464160419366732</c:v>
                </c:pt>
                <c:pt idx="1175">
                  <c:v>0.87555683827569131</c:v>
                </c:pt>
                <c:pt idx="1176">
                  <c:v>0.87647462825875122</c:v>
                </c:pt>
                <c:pt idx="1177">
                  <c:v>0.87739504248774536</c:v>
                </c:pt>
                <c:pt idx="1178">
                  <c:v>0.87831815115977596</c:v>
                </c:pt>
                <c:pt idx="1179">
                  <c:v>0.8792440263876351</c:v>
                </c:pt>
                <c:pt idx="1180">
                  <c:v>0.88017274221048847</c:v>
                </c:pt>
                <c:pt idx="1181">
                  <c:v>0.88110437457342872</c:v>
                </c:pt>
                <c:pt idx="1182">
                  <c:v>0.8820390013959869</c:v>
                </c:pt>
                <c:pt idx="1183">
                  <c:v>0.88297677671025854</c:v>
                </c:pt>
                <c:pt idx="1184">
                  <c:v>0.8839176345117673</c:v>
                </c:pt>
                <c:pt idx="1185">
                  <c:v>0.88486173229200904</c:v>
                </c:pt>
                <c:pt idx="1186">
                  <c:v>0.88580915555215434</c:v>
                </c:pt>
                <c:pt idx="1187">
                  <c:v>0.88675999169489461</c:v>
                </c:pt>
                <c:pt idx="1188">
                  <c:v>0.88771432996780864</c:v>
                </c:pt>
                <c:pt idx="1189">
                  <c:v>0.88867226134359023</c:v>
                </c:pt>
                <c:pt idx="1190">
                  <c:v>0.88963387837626251</c:v>
                </c:pt>
                <c:pt idx="1191">
                  <c:v>0.89059927500010727</c:v>
                </c:pt>
                <c:pt idx="1192">
                  <c:v>0.89156854635353167</c:v>
                </c:pt>
                <c:pt idx="1193">
                  <c:v>0.89254186357546017</c:v>
                </c:pt>
                <c:pt idx="1194">
                  <c:v>0.89351917433550365</c:v>
                </c:pt>
                <c:pt idx="1195">
                  <c:v>0.89450065025105763</c:v>
                </c:pt>
                <c:pt idx="1196">
                  <c:v>0.89548638824219151</c:v>
                </c:pt>
                <c:pt idx="1197">
                  <c:v>0.89647648491391962</c:v>
                </c:pt>
                <c:pt idx="1198">
                  <c:v>0.89747103603874456</c:v>
                </c:pt>
                <c:pt idx="1199">
                  <c:v>0.89847013593191127</c:v>
                </c:pt>
                <c:pt idx="1200">
                  <c:v>0.89947387680804802</c:v>
                </c:pt>
                <c:pt idx="1201">
                  <c:v>0.90048234800431437</c:v>
                </c:pt>
                <c:pt idx="1202">
                  <c:v>0.90149563513854158</c:v>
                </c:pt>
                <c:pt idx="1203">
                  <c:v>0.90252855122956188</c:v>
                </c:pt>
                <c:pt idx="1204">
                  <c:v>0.90345487290383253</c:v>
                </c:pt>
                <c:pt idx="1205">
                  <c:v>0.90438424893092451</c:v>
                </c:pt>
                <c:pt idx="1206">
                  <c:v>0.90531567140208569</c:v>
                </c:pt>
                <c:pt idx="1207">
                  <c:v>0.90624868297077976</c:v>
                </c:pt>
                <c:pt idx="1208">
                  <c:v>0.90718302087459923</c:v>
                </c:pt>
                <c:pt idx="1209">
                  <c:v>0.90811848492004954</c:v>
                </c:pt>
                <c:pt idx="1210">
                  <c:v>0.90905488865115269</c:v>
                </c:pt>
                <c:pt idx="1211">
                  <c:v>0.90999204087574459</c:v>
                </c:pt>
                <c:pt idx="1212">
                  <c:v>0.91082565581393238</c:v>
                </c:pt>
                <c:pt idx="1213">
                  <c:v>0.91145356195953842</c:v>
                </c:pt>
                <c:pt idx="1214">
                  <c:v>0.91207195564978261</c:v>
                </c:pt>
                <c:pt idx="1215">
                  <c:v>0.91267803709686779</c:v>
                </c:pt>
                <c:pt idx="1216">
                  <c:v>0.91327102662772686</c:v>
                </c:pt>
                <c:pt idx="1217">
                  <c:v>0.91385084779691672</c:v>
                </c:pt>
                <c:pt idx="1218">
                  <c:v>0.91441766319797202</c:v>
                </c:pt>
                <c:pt idx="1219">
                  <c:v>0.91497171519243925</c:v>
                </c:pt>
                <c:pt idx="1220">
                  <c:v>0.9155132694997945</c:v>
                </c:pt>
                <c:pt idx="1221">
                  <c:v>0.91604259789040465</c:v>
                </c:pt>
                <c:pt idx="1222">
                  <c:v>0.91655997111960374</c:v>
                </c:pt>
                <c:pt idx="1223">
                  <c:v>0.91706565658402162</c:v>
                </c:pt>
                <c:pt idx="1224">
                  <c:v>0.9175599175149336</c:v>
                </c:pt>
                <c:pt idx="1225">
                  <c:v>0.91804301283836176</c:v>
                </c:pt>
                <c:pt idx="1226">
                  <c:v>0.91851519631185274</c:v>
                </c:pt>
                <c:pt idx="1227">
                  <c:v>0.91897671876186615</c:v>
                </c:pt>
                <c:pt idx="1228">
                  <c:v>0.91942782444985938</c:v>
                </c:pt>
                <c:pt idx="1229">
                  <c:v>0.91986875339474272</c:v>
                </c:pt>
                <c:pt idx="1230">
                  <c:v>0.92029974076193466</c:v>
                </c:pt>
                <c:pt idx="1231">
                  <c:v>0.9207210167686608</c:v>
                </c:pt>
                <c:pt idx="1232">
                  <c:v>0.92113280680259957</c:v>
                </c:pt>
                <c:pt idx="1233">
                  <c:v>0.92153533162349388</c:v>
                </c:pt>
                <c:pt idx="1234">
                  <c:v>0.92192880658693244</c:v>
                </c:pt>
                <c:pt idx="1235">
                  <c:v>0.92231344394520232</c:v>
                </c:pt>
                <c:pt idx="1236">
                  <c:v>0.92268944951984766</c:v>
                </c:pt>
                <c:pt idx="1237">
                  <c:v>0.92305702512889265</c:v>
                </c:pt>
                <c:pt idx="1238">
                  <c:v>0.92341636811509731</c:v>
                </c:pt>
                <c:pt idx="1239">
                  <c:v>0.9241637723302546</c:v>
                </c:pt>
                <c:pt idx="1240">
                  <c:v>0.9249328328794153</c:v>
                </c:pt>
                <c:pt idx="1241">
                  <c:v>0.92570255064904772</c:v>
                </c:pt>
                <c:pt idx="1242">
                  <c:v>0.92647394737422828</c:v>
                </c:pt>
                <c:pt idx="1243">
                  <c:v>0.92724739435116454</c:v>
                </c:pt>
                <c:pt idx="1244">
                  <c:v>0.92802302101658973</c:v>
                </c:pt>
                <c:pt idx="1245">
                  <c:v>0.92880086149429941</c:v>
                </c:pt>
                <c:pt idx="1246">
                  <c:v>0.92958090758903777</c:v>
                </c:pt>
                <c:pt idx="1247">
                  <c:v>0.93036312754019579</c:v>
                </c:pt>
                <c:pt idx="1248">
                  <c:v>0.93114747206800197</c:v>
                </c:pt>
                <c:pt idx="1249">
                  <c:v>0.93193387569829134</c:v>
                </c:pt>
                <c:pt idx="1250">
                  <c:v>0.93272225634626493</c:v>
                </c:pt>
                <c:pt idx="1251">
                  <c:v>0.93351251424020287</c:v>
                </c:pt>
                <c:pt idx="1252">
                  <c:v>0.93430453062906571</c:v>
                </c:pt>
                <c:pt idx="1253">
                  <c:v>0.9350981663993202</c:v>
                </c:pt>
                <c:pt idx="1254">
                  <c:v>0.93589326064212597</c:v>
                </c:pt>
                <c:pt idx="1255">
                  <c:v>0.93668962923427501</c:v>
                </c:pt>
                <c:pt idx="1256">
                  <c:v>0.93748706349297672</c:v>
                </c:pt>
                <c:pt idx="1257">
                  <c:v>0.93828532893347627</c:v>
                </c:pt>
                <c:pt idx="1258">
                  <c:v>0.93908416415958351</c:v>
                </c:pt>
                <c:pt idx="1259">
                  <c:v>0.93988327995363352</c:v>
                </c:pt>
                <c:pt idx="1260">
                  <c:v>0.94068235857778226</c:v>
                </c:pt>
                <c:pt idx="1261">
                  <c:v>0.94148105339413102</c:v>
                </c:pt>
                <c:pt idx="1262">
                  <c:v>0.94227898881539129</c:v>
                </c:pt>
                <c:pt idx="1263">
                  <c:v>0.94307576062276921</c:v>
                </c:pt>
                <c:pt idx="1264">
                  <c:v>0.94387093675195133</c:v>
                </c:pt>
                <c:pt idx="1265">
                  <c:v>0.94466405853922575</c:v>
                </c:pt>
                <c:pt idx="1266">
                  <c:v>0.94545464247449662</c:v>
                </c:pt>
                <c:pt idx="1267">
                  <c:v>0.94624218247771541</c:v>
                </c:pt>
                <c:pt idx="1268">
                  <c:v>0.94702615271103974</c:v>
                </c:pt>
                <c:pt idx="1269">
                  <c:v>0.94780601088999572</c:v>
                </c:pt>
                <c:pt idx="1270">
                  <c:v>0.94858120208670504</c:v>
                </c:pt>
                <c:pt idx="1271">
                  <c:v>0.94935116293686839</c:v>
                </c:pt>
                <c:pt idx="1272">
                  <c:v>0.95011532621778949</c:v>
                </c:pt>
                <c:pt idx="1273">
                  <c:v>0.95087312570867355</c:v>
                </c:pt>
                <c:pt idx="1274">
                  <c:v>0.95162400118399848</c:v>
                </c:pt>
                <c:pt idx="1275">
                  <c:v>0.95236740346649229</c:v>
                </c:pt>
                <c:pt idx="1276">
                  <c:v>0.95310279941998732</c:v>
                </c:pt>
                <c:pt idx="1277">
                  <c:v>0.95382967674021113</c:v>
                </c:pt>
                <c:pt idx="1278">
                  <c:v>0.95454754842100042</c:v>
                </c:pt>
                <c:pt idx="1279">
                  <c:v>0.95525595683699327</c:v>
                </c:pt>
                <c:pt idx="1280">
                  <c:v>0.95595447730387384</c:v>
                </c:pt>
                <c:pt idx="1281">
                  <c:v>0.95664272108136506</c:v>
                </c:pt>
                <c:pt idx="1282">
                  <c:v>0.95732033899959157</c:v>
                </c:pt>
                <c:pt idx="1283">
                  <c:v>0.95798701826160182</c:v>
                </c:pt>
                <c:pt idx="1284">
                  <c:v>0.95864249084126407</c:v>
                </c:pt>
                <c:pt idx="1285">
                  <c:v>0.95928652906565104</c:v>
                </c:pt>
                <c:pt idx="1286">
                  <c:v>0.95991894673078404</c:v>
                </c:pt>
                <c:pt idx="1287">
                  <c:v>0.96053959840932213</c:v>
                </c:pt>
                <c:pt idx="1288">
                  <c:v>0.96114837829953537</c:v>
                </c:pt>
                <c:pt idx="1289">
                  <c:v>0.96174521863650531</c:v>
                </c:pt>
                <c:pt idx="1290">
                  <c:v>0.96233008774478546</c:v>
                </c:pt>
                <c:pt idx="1291">
                  <c:v>0.96290298784506634</c:v>
                </c:pt>
                <c:pt idx="1292">
                  <c:v>0.96346395265615214</c:v>
                </c:pt>
                <c:pt idx="1293">
                  <c:v>0.96401304484846029</c:v>
                </c:pt>
                <c:pt idx="1294">
                  <c:v>0.96455035341144602</c:v>
                </c:pt>
                <c:pt idx="1295">
                  <c:v>0.96507599100631214</c:v>
                </c:pt>
                <c:pt idx="1296">
                  <c:v>0.96559009136860863</c:v>
                </c:pt>
                <c:pt idx="1297">
                  <c:v>0.96609280678283826</c:v>
                </c:pt>
                <c:pt idx="1298">
                  <c:v>0.9665843056724821</c:v>
                </c:pt>
                <c:pt idx="1299">
                  <c:v>0.9670647703231704</c:v>
                </c:pt>
                <c:pt idx="1300">
                  <c:v>0.96753439474012615</c:v>
                </c:pt>
                <c:pt idx="1301">
                  <c:v>0.9679933826610112</c:v>
                </c:pt>
                <c:pt idx="1302">
                  <c:v>0.96844194570961184</c:v>
                </c:pt>
                <c:pt idx="1303">
                  <c:v>0.96888030169081019</c:v>
                </c:pt>
                <c:pt idx="1304">
                  <c:v>0.96930867304184121</c:v>
                </c:pt>
                <c:pt idx="1305">
                  <c:v>0.96972728544339815</c:v>
                </c:pt>
                <c:pt idx="1306">
                  <c:v>0.97013636655640301</c:v>
                </c:pt>
                <c:pt idx="1307">
                  <c:v>0.97053614488867623</c:v>
                </c:pt>
                <c:pt idx="1308">
                  <c:v>0.97092684880791258</c:v>
                </c:pt>
                <c:pt idx="1309">
                  <c:v>0.97130870569035854</c:v>
                </c:pt>
                <c:pt idx="1310">
                  <c:v>0.97168194119188689</c:v>
                </c:pt>
                <c:pt idx="1311">
                  <c:v>0.97204677864291023</c:v>
                </c:pt>
                <c:pt idx="1312">
                  <c:v>0.97240343852856959</c:v>
                </c:pt>
                <c:pt idx="1313">
                  <c:v>0.97275213804764338</c:v>
                </c:pt>
                <c:pt idx="1314">
                  <c:v>0.97309309072450834</c:v>
                </c:pt>
                <c:pt idx="1315">
                  <c:v>0.97342650609221582</c:v>
                </c:pt>
                <c:pt idx="1316">
                  <c:v>0.9737525894323551</c:v>
                </c:pt>
                <c:pt idx="1317">
                  <c:v>0.97407154154720699</c:v>
                </c:pt>
                <c:pt idx="1318">
                  <c:v>0.97438355857421977</c:v>
                </c:pt>
                <c:pt idx="1319">
                  <c:v>0.97468883186472211</c:v>
                </c:pt>
                <c:pt idx="1320">
                  <c:v>0.97498754791537623</c:v>
                </c:pt>
                <c:pt idx="1321">
                  <c:v>0.9752798883269248</c:v>
                </c:pt>
                <c:pt idx="1322">
                  <c:v>0.97556602981332563</c:v>
                </c:pt>
                <c:pt idx="1323">
                  <c:v>0.97584614423432781</c:v>
                </c:pt>
                <c:pt idx="1324">
                  <c:v>0.97612039864025513</c:v>
                </c:pt>
                <c:pt idx="1325">
                  <c:v>0.97638895532182546</c:v>
                </c:pt>
                <c:pt idx="1326">
                  <c:v>0.97665197187685893</c:v>
                </c:pt>
                <c:pt idx="1327">
                  <c:v>0.97690960128582505</c:v>
                </c:pt>
                <c:pt idx="1328">
                  <c:v>0.97716199198610731</c:v>
                </c:pt>
                <c:pt idx="1329">
                  <c:v>0.97740928795318616</c:v>
                </c:pt>
                <c:pt idx="1330">
                  <c:v>0.97765162878321632</c:v>
                </c:pt>
                <c:pt idx="1331">
                  <c:v>0.97788914978468477</c:v>
                </c:pt>
                <c:pt idx="1332">
                  <c:v>0.97812198437831599</c:v>
                </c:pt>
                <c:pt idx="1333">
                  <c:v>0.97835026300044425</c:v>
                </c:pt>
                <c:pt idx="1334">
                  <c:v>0.97857410931089595</c:v>
                </c:pt>
                <c:pt idx="1335">
                  <c:v>0.97879364213295073</c:v>
                </c:pt>
                <c:pt idx="1336">
                  <c:v>0.97900899939847574</c:v>
                </c:pt>
                <c:pt idx="1337">
                  <c:v>0.9792202700684085</c:v>
                </c:pt>
                <c:pt idx="1338">
                  <c:v>0.97942756223878946</c:v>
                </c:pt>
                <c:pt idx="1339">
                  <c:v>0.97963059786637419</c:v>
                </c:pt>
                <c:pt idx="1340">
                  <c:v>0.9798299028507178</c:v>
                </c:pt>
                <c:pt idx="1341">
                  <c:v>0.98002576432628086</c:v>
                </c:pt>
                <c:pt idx="1342">
                  <c:v>0.98021812639171035</c:v>
                </c:pt>
                <c:pt idx="1343">
                  <c:v>0.98040702882707309</c:v>
                </c:pt>
                <c:pt idx="1344">
                  <c:v>0.98059254271335694</c:v>
                </c:pt>
                <c:pt idx="1345">
                  <c:v>0.98077474818169996</c:v>
                </c:pt>
                <c:pt idx="1346">
                  <c:v>0.98095372676189263</c:v>
                </c:pt>
                <c:pt idx="1347">
                  <c:v>0.98112955879047581</c:v>
                </c:pt>
                <c:pt idx="1348">
                  <c:v>0.98130232257685712</c:v>
                </c:pt>
                <c:pt idx="1349">
                  <c:v>0.98147209417301051</c:v>
                </c:pt>
                <c:pt idx="1350">
                  <c:v>0.98163824780049302</c:v>
                </c:pt>
                <c:pt idx="1351">
                  <c:v>0.98180162010446359</c:v>
                </c:pt>
                <c:pt idx="1352">
                  <c:v>0.98196264592802285</c:v>
                </c:pt>
                <c:pt idx="1353">
                  <c:v>0.98212111043694461</c:v>
                </c:pt>
                <c:pt idx="1354">
                  <c:v>0.98227698115017437</c:v>
                </c:pt>
                <c:pt idx="1355">
                  <c:v>0.9824302875229266</c:v>
                </c:pt>
                <c:pt idx="1356">
                  <c:v>0.98258107924024096</c:v>
                </c:pt>
                <c:pt idx="1357">
                  <c:v>0.98272941180322604</c:v>
                </c:pt>
                <c:pt idx="1358">
                  <c:v>0.98287534157505008</c:v>
                </c:pt>
                <c:pt idx="1359">
                  <c:v>0.98301892410575575</c:v>
                </c:pt>
                <c:pt idx="1360">
                  <c:v>0.98316021359596217</c:v>
                </c:pt>
                <c:pt idx="1361">
                  <c:v>0.9832992627560101</c:v>
                </c:pt>
                <c:pt idx="1362">
                  <c:v>0.98343537725531571</c:v>
                </c:pt>
                <c:pt idx="1363">
                  <c:v>0.98356974590652457</c:v>
                </c:pt>
                <c:pt idx="1364">
                  <c:v>0.98370226565219054</c:v>
                </c:pt>
                <c:pt idx="1365">
                  <c:v>0.98383282491790514</c:v>
                </c:pt>
                <c:pt idx="1366">
                  <c:v>0.9839614144060369</c:v>
                </c:pt>
                <c:pt idx="1367">
                  <c:v>0.98408805943296562</c:v>
                </c:pt>
                <c:pt idx="1368">
                  <c:v>0.98421279649627325</c:v>
                </c:pt>
                <c:pt idx="1369">
                  <c:v>0.98433566518200832</c:v>
                </c:pt>
                <c:pt idx="1370">
                  <c:v>0.98445670538782137</c:v>
                </c:pt>
                <c:pt idx="1371">
                  <c:v>0.98457595638628059</c:v>
                </c:pt>
                <c:pt idx="1372">
                  <c:v>0.98469345652495244</c:v>
                </c:pt>
                <c:pt idx="1373">
                  <c:v>0.98480909165484143</c:v>
                </c:pt>
                <c:pt idx="1374">
                  <c:v>0.9849227910019599</c:v>
                </c:pt>
                <c:pt idx="1375">
                  <c:v>0.98503512330578213</c:v>
                </c:pt>
                <c:pt idx="1376">
                  <c:v>0.98514594327338434</c:v>
                </c:pt>
                <c:pt idx="1377">
                  <c:v>0.98525522209042404</c:v>
                </c:pt>
                <c:pt idx="1378">
                  <c:v>0.98536297080660351</c:v>
                </c:pt>
                <c:pt idx="1379">
                  <c:v>0.98546921362602868</c:v>
                </c:pt>
                <c:pt idx="1380">
                  <c:v>0.98557397873809738</c:v>
                </c:pt>
                <c:pt idx="1381">
                  <c:v>0.98567729533174697</c:v>
                </c:pt>
                <c:pt idx="1382">
                  <c:v>0.98577919238092415</c:v>
                </c:pt>
                <c:pt idx="1383">
                  <c:v>0.98587969827861621</c:v>
                </c:pt>
                <c:pt idx="1384">
                  <c:v>0.98597884072885544</c:v>
                </c:pt>
                <c:pt idx="1385">
                  <c:v>0.98607590532157163</c:v>
                </c:pt>
                <c:pt idx="1386">
                  <c:v>0.9861721073315155</c:v>
                </c:pt>
                <c:pt idx="1387">
                  <c:v>0.986267226752926</c:v>
                </c:pt>
                <c:pt idx="1388">
                  <c:v>0.98636115648680411</c:v>
                </c:pt>
                <c:pt idx="1389">
                  <c:v>0.98645387511079463</c:v>
                </c:pt>
                <c:pt idx="1390">
                  <c:v>0.98654539053684953</c:v>
                </c:pt>
                <c:pt idx="1391">
                  <c:v>0.98663572046731596</c:v>
                </c:pt>
                <c:pt idx="1392">
                  <c:v>0.98672488562695104</c:v>
                </c:pt>
                <c:pt idx="1393">
                  <c:v>0.98681290742698957</c:v>
                </c:pt>
                <c:pt idx="1394">
                  <c:v>0.98689980716527081</c:v>
                </c:pt>
                <c:pt idx="1395">
                  <c:v>0.98698560575530503</c:v>
                </c:pt>
                <c:pt idx="1396">
                  <c:v>0.98707029556831383</c:v>
                </c:pt>
                <c:pt idx="1397">
                  <c:v>0.98715379257526426</c:v>
                </c:pt>
                <c:pt idx="1398">
                  <c:v>0.98723635499038964</c:v>
                </c:pt>
                <c:pt idx="1399">
                  <c:v>0.98731793209816965</c:v>
                </c:pt>
                <c:pt idx="1400">
                  <c:v>0.9873985182830195</c:v>
                </c:pt>
                <c:pt idx="1401">
                  <c:v>0.98747812329669826</c:v>
                </c:pt>
                <c:pt idx="1402">
                  <c:v>0.98755676195115638</c:v>
                </c:pt>
                <c:pt idx="1403">
                  <c:v>0.98763445055100052</c:v>
                </c:pt>
                <c:pt idx="1404">
                  <c:v>0.98771120565978543</c:v>
                </c:pt>
                <c:pt idx="1405">
                  <c:v>0.98778704367683967</c:v>
                </c:pt>
                <c:pt idx="1406">
                  <c:v>0.9878619806963288</c:v>
                </c:pt>
                <c:pt idx="1407">
                  <c:v>0.98793555352380591</c:v>
                </c:pt>
                <c:pt idx="1408">
                  <c:v>0.98800829394806755</c:v>
                </c:pt>
                <c:pt idx="1409">
                  <c:v>0.98808047631124174</c:v>
                </c:pt>
                <c:pt idx="1410">
                  <c:v>0.98815192143191544</c:v>
                </c:pt>
                <c:pt idx="1411">
                  <c:v>0.98822257635109445</c:v>
                </c:pt>
                <c:pt idx="1412">
                  <c:v>0.98829243177237702</c:v>
                </c:pt>
                <c:pt idx="1413">
                  <c:v>0.98836149335033441</c:v>
                </c:pt>
                <c:pt idx="1414">
                  <c:v>0.9884297717306133</c:v>
                </c:pt>
                <c:pt idx="1415">
                  <c:v>0.98849727910033813</c:v>
                </c:pt>
                <c:pt idx="1416">
                  <c:v>0.98856402799768983</c:v>
                </c:pt>
                <c:pt idx="1417">
                  <c:v>0.98863003090291457</c:v>
                </c:pt>
                <c:pt idx="1418">
                  <c:v>0.98869530009755646</c:v>
                </c:pt>
                <c:pt idx="1419">
                  <c:v>0.98875945614745353</c:v>
                </c:pt>
                <c:pt idx="1420">
                  <c:v>0.98882281437804309</c:v>
                </c:pt>
                <c:pt idx="1421">
                  <c:v>0.98888579490783624</c:v>
                </c:pt>
                <c:pt idx="1422">
                  <c:v>0.98894819961122027</c:v>
                </c:pt>
                <c:pt idx="1423">
                  <c:v>0.98900996674493935</c:v>
                </c:pt>
                <c:pt idx="1424">
                  <c:v>0.98907108186146864</c:v>
                </c:pt>
                <c:pt idx="1425">
                  <c:v>0.98913154678912063</c:v>
                </c:pt>
                <c:pt idx="1426">
                  <c:v>0.98919136886319314</c:v>
                </c:pt>
                <c:pt idx="1427">
                  <c:v>0.9892505571928627</c:v>
                </c:pt>
                <c:pt idx="1428">
                  <c:v>0.98930912136971449</c:v>
                </c:pt>
                <c:pt idx="1429">
                  <c:v>0.98936707102260102</c:v>
                </c:pt>
                <c:pt idx="1430">
                  <c:v>0.9894244156654437</c:v>
                </c:pt>
                <c:pt idx="1431">
                  <c:v>0.98948097807001534</c:v>
                </c:pt>
                <c:pt idx="1432">
                  <c:v>0.98953662757504968</c:v>
                </c:pt>
                <c:pt idx="1433">
                  <c:v>0.98959204058522721</c:v>
                </c:pt>
                <c:pt idx="1434">
                  <c:v>0.98964700330652811</c:v>
                </c:pt>
                <c:pt idx="1435">
                  <c:v>0.98970144691612827</c:v>
                </c:pt>
                <c:pt idx="1436">
                  <c:v>0.98975535296449835</c:v>
                </c:pt>
                <c:pt idx="1437">
                  <c:v>0.98980872039627343</c:v>
                </c:pt>
                <c:pt idx="1438">
                  <c:v>0.98986155409158427</c:v>
                </c:pt>
                <c:pt idx="1439">
                  <c:v>0.98991386088982514</c:v>
                </c:pt>
                <c:pt idx="1440">
                  <c:v>0.98996564821219313</c:v>
                </c:pt>
                <c:pt idx="1441">
                  <c:v>0.99001692358481042</c:v>
                </c:pt>
                <c:pt idx="1442">
                  <c:v>0.99006769447285836</c:v>
                </c:pt>
                <c:pt idx="1443">
                  <c:v>0.99011795479940834</c:v>
                </c:pt>
                <c:pt idx="1444">
                  <c:v>0.99016766079727891</c:v>
                </c:pt>
                <c:pt idx="1445">
                  <c:v>0.99021693555616364</c:v>
                </c:pt>
                <c:pt idx="1446">
                  <c:v>0.99026575229269753</c:v>
                </c:pt>
                <c:pt idx="1447">
                  <c:v>0.99031410610089754</c:v>
                </c:pt>
                <c:pt idx="1448">
                  <c:v>0.99036199959027726</c:v>
                </c:pt>
                <c:pt idx="1449">
                  <c:v>0.99040943790073233</c:v>
                </c:pt>
                <c:pt idx="1450">
                  <c:v>0.99045642697460079</c:v>
                </c:pt>
                <c:pt idx="1451">
                  <c:v>0.99050297295923095</c:v>
                </c:pt>
                <c:pt idx="1452">
                  <c:v>0.99054908200067515</c:v>
                </c:pt>
                <c:pt idx="1453">
                  <c:v>0.99059476017245518</c:v>
                </c:pt>
                <c:pt idx="1454">
                  <c:v>0.99064000894699678</c:v>
                </c:pt>
                <c:pt idx="1455">
                  <c:v>0.99068484103372934</c:v>
                </c:pt>
                <c:pt idx="1456">
                  <c:v>0.99072926131375516</c:v>
                </c:pt>
                <c:pt idx="1457">
                  <c:v>0.99077327448645447</c:v>
                </c:pt>
                <c:pt idx="1458">
                  <c:v>0.99081688576800153</c:v>
                </c:pt>
                <c:pt idx="1459">
                  <c:v>0.99086010048732143</c:v>
                </c:pt>
                <c:pt idx="1460">
                  <c:v>0.99090292394817758</c:v>
                </c:pt>
                <c:pt idx="1461">
                  <c:v>0.99094535871969003</c:v>
                </c:pt>
                <c:pt idx="1462">
                  <c:v>0.9909873998269525</c:v>
                </c:pt>
                <c:pt idx="1463">
                  <c:v>0.99102907539183827</c:v>
                </c:pt>
                <c:pt idx="1464">
                  <c:v>0.99107038371641476</c:v>
                </c:pt>
                <c:pt idx="1465">
                  <c:v>0.99111132738424346</c:v>
                </c:pt>
                <c:pt idx="1466">
                  <c:v>0.99115191040992279</c:v>
                </c:pt>
                <c:pt idx="1467">
                  <c:v>0.99119213725006683</c:v>
                </c:pt>
                <c:pt idx="1468">
                  <c:v>0.99123201246092352</c:v>
                </c:pt>
                <c:pt idx="1469">
                  <c:v>0.99127154057978328</c:v>
                </c:pt>
                <c:pt idx="1470">
                  <c:v>0.99131066637895227</c:v>
                </c:pt>
                <c:pt idx="1471">
                  <c:v>0.99134916597547063</c:v>
                </c:pt>
                <c:pt idx="1472">
                  <c:v>0.99138756170018205</c:v>
                </c:pt>
                <c:pt idx="1473">
                  <c:v>0.99142570778283823</c:v>
                </c:pt>
                <c:pt idx="1474">
                  <c:v>0.99146355618096638</c:v>
                </c:pt>
                <c:pt idx="1475">
                  <c:v>0.99150109286637744</c:v>
                </c:pt>
                <c:pt idx="1476">
                  <c:v>0.99153831559412597</c:v>
                </c:pt>
                <c:pt idx="1477">
                  <c:v>0.99157522617114835</c:v>
                </c:pt>
                <c:pt idx="1478">
                  <c:v>0.99161182776868884</c:v>
                </c:pt>
                <c:pt idx="1479">
                  <c:v>0.99164812398858027</c:v>
                </c:pt>
                <c:pt idx="1480">
                  <c:v>0.99168411853937266</c:v>
                </c:pt>
                <c:pt idx="1481">
                  <c:v>0.99171981512427221</c:v>
                </c:pt>
                <c:pt idx="1482">
                  <c:v>0.99175519006224044</c:v>
                </c:pt>
                <c:pt idx="1483">
                  <c:v>0.99179014244066832</c:v>
                </c:pt>
                <c:pt idx="1484">
                  <c:v>0.99182491293196839</c:v>
                </c:pt>
                <c:pt idx="1485">
                  <c:v>0.99185943633253459</c:v>
                </c:pt>
                <c:pt idx="1486">
                  <c:v>0.99189369219208756</c:v>
                </c:pt>
                <c:pt idx="1487">
                  <c:v>0.99192767559638129</c:v>
                </c:pt>
                <c:pt idx="1488">
                  <c:v>0.99196138699654857</c:v>
                </c:pt>
                <c:pt idx="1489">
                  <c:v>0.99199482867489297</c:v>
                </c:pt>
                <c:pt idx="1490">
                  <c:v>0.99202800351771103</c:v>
                </c:pt>
                <c:pt idx="1491">
                  <c:v>0.99206091458887824</c:v>
                </c:pt>
                <c:pt idx="1492">
                  <c:v>0.99209356498106926</c:v>
                </c:pt>
                <c:pt idx="1493">
                  <c:v>0.99212595776421642</c:v>
                </c:pt>
                <c:pt idx="1494">
                  <c:v>0.99215781495691679</c:v>
                </c:pt>
                <c:pt idx="1495">
                  <c:v>0.99218953635835627</c:v>
                </c:pt>
                <c:pt idx="1496">
                  <c:v>0.99222111950069758</c:v>
                </c:pt>
                <c:pt idx="1497">
                  <c:v>0.99225249524103343</c:v>
                </c:pt>
                <c:pt idx="1498">
                  <c:v>0.99228364137279246</c:v>
                </c:pt>
                <c:pt idx="1499">
                  <c:v>0.99231455200002772</c:v>
                </c:pt>
                <c:pt idx="1500">
                  <c:v>0.99234522686954363</c:v>
                </c:pt>
                <c:pt idx="1501">
                  <c:v>0.99237566766226237</c:v>
                </c:pt>
                <c:pt idx="1502">
                  <c:v>0.99240587670520941</c:v>
                </c:pt>
                <c:pt idx="1503">
                  <c:v>0.99243585652471711</c:v>
                </c:pt>
                <c:pt idx="1504">
                  <c:v>0.99246560969143471</c:v>
                </c:pt>
                <c:pt idx="1505">
                  <c:v>0.9924951387652674</c:v>
                </c:pt>
                <c:pt idx="1506">
                  <c:v>0.99252430978960482</c:v>
                </c:pt>
                <c:pt idx="1507">
                  <c:v>0.99255329874552278</c:v>
                </c:pt>
                <c:pt idx="1508">
                  <c:v>0.99258213734705047</c:v>
                </c:pt>
                <c:pt idx="1509">
                  <c:v>0.99261078477490872</c:v>
                </c:pt>
                <c:pt idx="1510">
                  <c:v>0.99263922838275054</c:v>
                </c:pt>
                <c:pt idx="1511">
                  <c:v>0.99266746530690897</c:v>
                </c:pt>
                <c:pt idx="1512">
                  <c:v>0.9926954960666553</c:v>
                </c:pt>
                <c:pt idx="1513">
                  <c:v>0.99272332233938587</c:v>
                </c:pt>
                <c:pt idx="1514">
                  <c:v>0.99275094618736071</c:v>
                </c:pt>
                <c:pt idx="1515">
                  <c:v>0.99277836746715664</c:v>
                </c:pt>
                <c:pt idx="1516">
                  <c:v>0.99280558607998626</c:v>
                </c:pt>
                <c:pt idx="1517">
                  <c:v>0.99283260657899819</c:v>
                </c:pt>
                <c:pt idx="1518">
                  <c:v>0.99285926322221807</c:v>
                </c:pt>
                <c:pt idx="1519">
                  <c:v>0.99288584068481223</c:v>
                </c:pt>
                <c:pt idx="1520">
                  <c:v>0.99291226722658588</c:v>
                </c:pt>
                <c:pt idx="1521">
                  <c:v>0.9929385186757903</c:v>
                </c:pt>
                <c:pt idx="1522">
                  <c:v>0.99296458847621993</c:v>
                </c:pt>
                <c:pt idx="1523">
                  <c:v>0.99299047585373734</c:v>
                </c:pt>
                <c:pt idx="1524">
                  <c:v>0.99301618168574535</c:v>
                </c:pt>
                <c:pt idx="1525">
                  <c:v>0.99304170747603804</c:v>
                </c:pt>
                <c:pt idx="1526">
                  <c:v>0.99306705533411177</c:v>
                </c:pt>
                <c:pt idx="1527">
                  <c:v>0.99309222731271318</c:v>
                </c:pt>
                <c:pt idx="1528">
                  <c:v>0.99311722548464898</c:v>
                </c:pt>
                <c:pt idx="1529">
                  <c:v>0.99314193817694207</c:v>
                </c:pt>
                <c:pt idx="1530">
                  <c:v>0.99316645447307272</c:v>
                </c:pt>
                <c:pt idx="1531">
                  <c:v>0.99319089518279147</c:v>
                </c:pt>
                <c:pt idx="1532">
                  <c:v>0.99321520146154429</c:v>
                </c:pt>
                <c:pt idx="1533">
                  <c:v>0.99323935387476125</c:v>
                </c:pt>
                <c:pt idx="1534">
                  <c:v>0.99326334670310079</c:v>
                </c:pt>
                <c:pt idx="1535">
                  <c:v>0.99328717898502839</c:v>
                </c:pt>
                <c:pt idx="1536">
                  <c:v>0.9933108514010105</c:v>
                </c:pt>
                <c:pt idx="1537">
                  <c:v>0.99333436519059082</c:v>
                </c:pt>
                <c:pt idx="1538">
                  <c:v>0.9933577217761318</c:v>
                </c:pt>
                <c:pt idx="1539">
                  <c:v>0.9933809226321626</c:v>
                </c:pt>
                <c:pt idx="1540">
                  <c:v>0.99340396924010332</c:v>
                </c:pt>
                <c:pt idx="1541">
                  <c:v>0.99342673888758293</c:v>
                </c:pt>
                <c:pt idx="1542">
                  <c:v>0.99344936589883859</c:v>
                </c:pt>
                <c:pt idx="1543">
                  <c:v>0.99347191960898307</c:v>
                </c:pt>
                <c:pt idx="1544">
                  <c:v>0.99349435149577536</c:v>
                </c:pt>
                <c:pt idx="1545">
                  <c:v>0.99351664558005348</c:v>
                </c:pt>
                <c:pt idx="1546">
                  <c:v>0.99353879720505889</c:v>
                </c:pt>
                <c:pt idx="1547">
                  <c:v>0.99356080564055949</c:v>
                </c:pt>
                <c:pt idx="1548">
                  <c:v>0.99358267151081214</c:v>
                </c:pt>
                <c:pt idx="1549">
                  <c:v>0.99360439590024519</c:v>
                </c:pt>
                <c:pt idx="1550">
                  <c:v>0.99362598004288305</c:v>
                </c:pt>
                <c:pt idx="1551">
                  <c:v>0.99364742521450833</c:v>
                </c:pt>
                <c:pt idx="1552">
                  <c:v>0.99366873269449318</c:v>
                </c:pt>
                <c:pt idx="1553">
                  <c:v>0.9936897643662832</c:v>
                </c:pt>
                <c:pt idx="1554">
                  <c:v>0.99371069840025805</c:v>
                </c:pt>
                <c:pt idx="1555">
                  <c:v>0.99373156612441071</c:v>
                </c:pt>
                <c:pt idx="1556">
                  <c:v>0.99375232467388164</c:v>
                </c:pt>
                <c:pt idx="1557">
                  <c:v>0.99377295991666859</c:v>
                </c:pt>
                <c:pt idx="1558">
                  <c:v>0.99379346771982358</c:v>
                </c:pt>
                <c:pt idx="1559">
                  <c:v>0.9938138474210596</c:v>
                </c:pt>
                <c:pt idx="1560">
                  <c:v>0.99383409955689794</c:v>
                </c:pt>
                <c:pt idx="1561">
                  <c:v>0.99385422507174048</c:v>
                </c:pt>
                <c:pt idx="1562">
                  <c:v>0.99387422504227096</c:v>
                </c:pt>
                <c:pt idx="1563">
                  <c:v>0.99389410058159766</c:v>
                </c:pt>
                <c:pt idx="1564">
                  <c:v>0.99391385280667099</c:v>
                </c:pt>
                <c:pt idx="1565">
                  <c:v>0.99393344528239491</c:v>
                </c:pt>
                <c:pt idx="1566">
                  <c:v>0.99395293206858004</c:v>
                </c:pt>
                <c:pt idx="1567">
                  <c:v>0.99397231354114768</c:v>
                </c:pt>
                <c:pt idx="1568">
                  <c:v>0.99399158117530306</c:v>
                </c:pt>
                <c:pt idx="1569">
                  <c:v>0.99401073269524443</c:v>
                </c:pt>
                <c:pt idx="1570">
                  <c:v>0.99402976799235243</c:v>
                </c:pt>
                <c:pt idx="1571">
                  <c:v>0.9940486877057586</c:v>
                </c:pt>
                <c:pt idx="1572">
                  <c:v>0.99406749272791284</c:v>
                </c:pt>
                <c:pt idx="1573">
                  <c:v>0.99408618403198012</c:v>
                </c:pt>
                <c:pt idx="1574">
                  <c:v>0.99410476261160863</c:v>
                </c:pt>
                <c:pt idx="1575">
                  <c:v>0.9941232294470802</c:v>
                </c:pt>
                <c:pt idx="1576">
                  <c:v>0.99414158547433762</c:v>
                </c:pt>
                <c:pt idx="1577">
                  <c:v>0.9941598317787822</c:v>
                </c:pt>
                <c:pt idx="1578">
                  <c:v>0.99417796928965141</c:v>
                </c:pt>
                <c:pt idx="1579">
                  <c:v>0.99419599894482569</c:v>
                </c:pt>
                <c:pt idx="1580">
                  <c:v>0.99421385681561525</c:v>
                </c:pt>
                <c:pt idx="1581">
                  <c:v>0.99423159355444624</c:v>
                </c:pt>
                <c:pt idx="1582">
                  <c:v>0.99424927807745944</c:v>
                </c:pt>
                <c:pt idx="1583">
                  <c:v>0.99426687682849613</c:v>
                </c:pt>
                <c:pt idx="1584">
                  <c:v>0.99428437871373498</c:v>
                </c:pt>
                <c:pt idx="1585">
                  <c:v>0.99430178045673678</c:v>
                </c:pt>
                <c:pt idx="1586">
                  <c:v>0.9943190814941808</c:v>
                </c:pt>
                <c:pt idx="1587">
                  <c:v>0.99433628220066572</c:v>
                </c:pt>
                <c:pt idx="1588">
                  <c:v>0.99435338327102518</c:v>
                </c:pt>
                <c:pt idx="1589">
                  <c:v>0.99437038550531009</c:v>
                </c:pt>
                <c:pt idx="1590">
                  <c:v>0.9943872897341155</c:v>
                </c:pt>
                <c:pt idx="1591">
                  <c:v>0.99440409679305908</c:v>
                </c:pt>
                <c:pt idx="1592">
                  <c:v>0.99442065991091932</c:v>
                </c:pt>
                <c:pt idx="1593">
                  <c:v>0.99443718791954216</c:v>
                </c:pt>
                <c:pt idx="1594">
                  <c:v>0.99445367907990168</c:v>
                </c:pt>
                <c:pt idx="1595">
                  <c:v>0.99447009647873119</c:v>
                </c:pt>
                <c:pt idx="1596">
                  <c:v>0.99448642777952034</c:v>
                </c:pt>
                <c:pt idx="1597">
                  <c:v>0.99450266920381114</c:v>
                </c:pt>
                <c:pt idx="1598">
                  <c:v>0.99451881994524627</c:v>
                </c:pt>
                <c:pt idx="1599">
                  <c:v>0.9945348802255759</c:v>
                </c:pt>
                <c:pt idx="1600">
                  <c:v>0.99455085061880466</c:v>
                </c:pt>
                <c:pt idx="1601">
                  <c:v>0.99456673181615207</c:v>
                </c:pt>
                <c:pt idx="1602">
                  <c:v>0.99458252454431062</c:v>
                </c:pt>
                <c:pt idx="1603">
                  <c:v>0.99459822953711063</c:v>
                </c:pt>
                <c:pt idx="1604">
                  <c:v>0.99461379418781881</c:v>
                </c:pt>
                <c:pt idx="1605">
                  <c:v>0.9946292868788128</c:v>
                </c:pt>
                <c:pt idx="1606">
                  <c:v>0.99464471984272218</c:v>
                </c:pt>
                <c:pt idx="1607">
                  <c:v>0.99466007694135905</c:v>
                </c:pt>
                <c:pt idx="1608">
                  <c:v>0.99467535301532561</c:v>
                </c:pt>
                <c:pt idx="1609">
                  <c:v>0.99469054672172119</c:v>
                </c:pt>
                <c:pt idx="1610">
                  <c:v>0.99470565804034761</c:v>
                </c:pt>
                <c:pt idx="1611">
                  <c:v>0.99472068740625741</c:v>
                </c:pt>
                <c:pt idx="1612">
                  <c:v>0.99473563540814847</c:v>
                </c:pt>
                <c:pt idx="1613">
                  <c:v>0.99475050268355347</c:v>
                </c:pt>
                <c:pt idx="1614">
                  <c:v>0.99476528988244051</c:v>
                </c:pt>
                <c:pt idx="1615">
                  <c:v>0.99477996663711976</c:v>
                </c:pt>
                <c:pt idx="1616">
                  <c:v>0.9947945415983136</c:v>
                </c:pt>
                <c:pt idx="1617">
                  <c:v>0.99480907402512553</c:v>
                </c:pt>
                <c:pt idx="1618">
                  <c:v>0.99482354133216355</c:v>
                </c:pt>
                <c:pt idx="1619">
                  <c:v>0.99483793606299786</c:v>
                </c:pt>
                <c:pt idx="1620">
                  <c:v>0.99485225602589111</c:v>
                </c:pt>
                <c:pt idx="1621">
                  <c:v>0.99486650085658068</c:v>
                </c:pt>
                <c:pt idx="1622">
                  <c:v>0.99488067082225407</c:v>
                </c:pt>
                <c:pt idx="1623">
                  <c:v>0.99489476640560925</c:v>
                </c:pt>
                <c:pt idx="1624">
                  <c:v>0.99490878816026573</c:v>
                </c:pt>
                <c:pt idx="1625">
                  <c:v>0.99492273666050324</c:v>
                </c:pt>
                <c:pt idx="1626">
                  <c:v>0.99493661248385501</c:v>
                </c:pt>
                <c:pt idx="1627">
                  <c:v>0.99495029618911057</c:v>
                </c:pt>
                <c:pt idx="1628">
                  <c:v>0.9949639795923293</c:v>
                </c:pt>
                <c:pt idx="1629">
                  <c:v>0.99497762446301707</c:v>
                </c:pt>
                <c:pt idx="1630">
                  <c:v>0.9949912102091043</c:v>
                </c:pt>
                <c:pt idx="1631">
                  <c:v>0.9950047300202165</c:v>
                </c:pt>
                <c:pt idx="1632">
                  <c:v>0.99501818188223901</c:v>
                </c:pt>
                <c:pt idx="1633">
                  <c:v>0.99503156544620819</c:v>
                </c:pt>
                <c:pt idx="1634">
                  <c:v>0.99504488093861909</c:v>
                </c:pt>
                <c:pt idx="1635">
                  <c:v>0.99505812878238475</c:v>
                </c:pt>
                <c:pt idx="1636">
                  <c:v>0.99507130946503097</c:v>
                </c:pt>
                <c:pt idx="1637">
                  <c:v>0.99508442349291604</c:v>
                </c:pt>
                <c:pt idx="1638">
                  <c:v>0.99509747137535187</c:v>
                </c:pt>
                <c:pt idx="1639">
                  <c:v>0.99511044610127408</c:v>
                </c:pt>
                <c:pt idx="1640">
                  <c:v>0.99512336062930318</c:v>
                </c:pt>
                <c:pt idx="1641">
                  <c:v>0.99513621223653526</c:v>
                </c:pt>
                <c:pt idx="1642">
                  <c:v>0.99514900029470887</c:v>
                </c:pt>
                <c:pt idx="1643">
                  <c:v>0.99516172490126953</c:v>
                </c:pt>
                <c:pt idx="1644">
                  <c:v>0.99517438640284761</c:v>
                </c:pt>
                <c:pt idx="1645">
                  <c:v>0.99518698522950844</c:v>
                </c:pt>
                <c:pt idx="1646">
                  <c:v>0.99519952183708893</c:v>
                </c:pt>
                <c:pt idx="1647">
                  <c:v>0.99521199668725691</c:v>
                </c:pt>
                <c:pt idx="1648">
                  <c:v>0.99522435884159743</c:v>
                </c:pt>
                <c:pt idx="1649">
                  <c:v>0.99523668116712782</c:v>
                </c:pt>
                <c:pt idx="1650">
                  <c:v>0.99524896322057255</c:v>
                </c:pt>
                <c:pt idx="1651">
                  <c:v>0.99526119233532917</c:v>
                </c:pt>
                <c:pt idx="1652">
                  <c:v>0.99527336439118264</c:v>
                </c:pt>
                <c:pt idx="1653">
                  <c:v>0.99528547824070157</c:v>
                </c:pt>
                <c:pt idx="1654">
                  <c:v>0.99529753376776908</c:v>
                </c:pt>
                <c:pt idx="1655">
                  <c:v>0.99530953121246279</c:v>
                </c:pt>
                <c:pt idx="1656">
                  <c:v>0.99532147093618051</c:v>
                </c:pt>
                <c:pt idx="1657">
                  <c:v>0.99533335333995365</c:v>
                </c:pt>
                <c:pt idx="1658">
                  <c:v>0.99534517883589269</c:v>
                </c:pt>
                <c:pt idx="1659">
                  <c:v>0.99535691478619348</c:v>
                </c:pt>
                <c:pt idx="1660">
                  <c:v>0.99536857007830315</c:v>
                </c:pt>
                <c:pt idx="1661">
                  <c:v>0.99538020761850121</c:v>
                </c:pt>
                <c:pt idx="1662">
                  <c:v>0.9953918030907164</c:v>
                </c:pt>
                <c:pt idx="1663">
                  <c:v>0.99540334828355514</c:v>
                </c:pt>
                <c:pt idx="1664">
                  <c:v>0.99541484059678631</c:v>
                </c:pt>
                <c:pt idx="1665">
                  <c:v>0.99542627938065209</c:v>
                </c:pt>
                <c:pt idx="1666">
                  <c:v>0.9954376646615628</c:v>
                </c:pt>
                <c:pt idx="1667">
                  <c:v>0.99544899669882148</c:v>
                </c:pt>
                <c:pt idx="1668">
                  <c:v>0.99546027583031349</c:v>
                </c:pt>
                <c:pt idx="1669">
                  <c:v>0.99547150241925375</c:v>
                </c:pt>
                <c:pt idx="1670">
                  <c:v>0.99548267683516689</c:v>
                </c:pt>
                <c:pt idx="1671">
                  <c:v>0.99549379917592928</c:v>
                </c:pt>
                <c:pt idx="1672">
                  <c:v>0.99550487019123657</c:v>
                </c:pt>
                <c:pt idx="1673">
                  <c:v>0.99551589024044784</c:v>
                </c:pt>
                <c:pt idx="1674">
                  <c:v>0.9955268596151845</c:v>
                </c:pt>
                <c:pt idx="1675">
                  <c:v>0.99553777864892845</c:v>
                </c:pt>
                <c:pt idx="1676">
                  <c:v>0.99554864768774065</c:v>
                </c:pt>
                <c:pt idx="1677">
                  <c:v>0.99555945263638235</c:v>
                </c:pt>
                <c:pt idx="1678">
                  <c:v>0.99557018278818576</c:v>
                </c:pt>
                <c:pt idx="1679">
                  <c:v>0.99558089023626772</c:v>
                </c:pt>
                <c:pt idx="1680">
                  <c:v>0.99559155820867462</c:v>
                </c:pt>
                <c:pt idx="1681">
                  <c:v>0.99560218108354059</c:v>
                </c:pt>
                <c:pt idx="1682">
                  <c:v>0.99561275712189379</c:v>
                </c:pt>
                <c:pt idx="1683">
                  <c:v>0.9956232859344174</c:v>
                </c:pt>
                <c:pt idx="1684">
                  <c:v>0.99563376759922573</c:v>
                </c:pt>
                <c:pt idx="1685">
                  <c:v>0.99564420235498741</c:v>
                </c:pt>
                <c:pt idx="1686">
                  <c:v>0.99565459049475291</c:v>
                </c:pt>
                <c:pt idx="1687">
                  <c:v>0.99566493232881959</c:v>
                </c:pt>
                <c:pt idx="1688">
                  <c:v>0.99567522817184073</c:v>
                </c:pt>
                <c:pt idx="1689">
                  <c:v>0.99568540024376084</c:v>
                </c:pt>
                <c:pt idx="1690">
                  <c:v>0.9956955732393642</c:v>
                </c:pt>
                <c:pt idx="1691">
                  <c:v>0.9957057222654625</c:v>
                </c:pt>
                <c:pt idx="1692">
                  <c:v>0.9957158338831712</c:v>
                </c:pt>
                <c:pt idx="1693">
                  <c:v>0.99572590361062363</c:v>
                </c:pt>
                <c:pt idx="1694">
                  <c:v>0.99573593008452299</c:v>
                </c:pt>
                <c:pt idx="1695">
                  <c:v>0.99574591302540549</c:v>
                </c:pt>
                <c:pt idx="1696">
                  <c:v>0.995755852529432</c:v>
                </c:pt>
                <c:pt idx="1697">
                  <c:v>0.99576574882169833</c:v>
                </c:pt>
                <c:pt idx="1698">
                  <c:v>0.99577560217047845</c:v>
                </c:pt>
                <c:pt idx="1699">
                  <c:v>0.99578541285758848</c:v>
                </c:pt>
                <c:pt idx="1700">
                  <c:v>0.99579517680276963</c:v>
                </c:pt>
                <c:pt idx="1701">
                  <c:v>0.99580487751615199</c:v>
                </c:pt>
                <c:pt idx="1702">
                  <c:v>0.99581455316371059</c:v>
                </c:pt>
                <c:pt idx="1703">
                  <c:v>0.99582419311028814</c:v>
                </c:pt>
                <c:pt idx="1704">
                  <c:v>0.99583379383334658</c:v>
                </c:pt>
                <c:pt idx="1705">
                  <c:v>0.99584335428602733</c:v>
                </c:pt>
                <c:pt idx="1706">
                  <c:v>0.99585287428147629</c:v>
                </c:pt>
                <c:pt idx="1707">
                  <c:v>0.99586235393080935</c:v>
                </c:pt>
                <c:pt idx="1708">
                  <c:v>0.99587179344726051</c:v>
                </c:pt>
                <c:pt idx="1709">
                  <c:v>0.99588119307820189</c:v>
                </c:pt>
                <c:pt idx="1710">
                  <c:v>0.99589055308130658</c:v>
                </c:pt>
                <c:pt idx="1711">
                  <c:v>0.99589984329879733</c:v>
                </c:pt>
                <c:pt idx="1712">
                  <c:v>0.99590904060711927</c:v>
                </c:pt>
                <c:pt idx="1713">
                  <c:v>0.9959182543526176</c:v>
                </c:pt>
                <c:pt idx="1714">
                  <c:v>0.99592744877765504</c:v>
                </c:pt>
                <c:pt idx="1715">
                  <c:v>0.99593661156909219</c:v>
                </c:pt>
                <c:pt idx="1716">
                  <c:v>0.99594573860142954</c:v>
                </c:pt>
                <c:pt idx="1717">
                  <c:v>0.9959548286003943</c:v>
                </c:pt>
                <c:pt idx="1718">
                  <c:v>0.99596388128288527</c:v>
                </c:pt>
                <c:pt idx="1719">
                  <c:v>0.99597289670937938</c:v>
                </c:pt>
                <c:pt idx="1720">
                  <c:v>0.99598187505857727</c:v>
                </c:pt>
                <c:pt idx="1721">
                  <c:v>0.99599081654898824</c:v>
                </c:pt>
                <c:pt idx="1722">
                  <c:v>0.99599972141164572</c:v>
                </c:pt>
                <c:pt idx="1723">
                  <c:v>0.99600858790464375</c:v>
                </c:pt>
                <c:pt idx="1724">
                  <c:v>0.99601740866709287</c:v>
                </c:pt>
                <c:pt idx="1725">
                  <c:v>0.99602620108087647</c:v>
                </c:pt>
                <c:pt idx="1726">
                  <c:v>0.99603496043574036</c:v>
                </c:pt>
                <c:pt idx="1727">
                  <c:v>0.99604368524059728</c:v>
                </c:pt>
                <c:pt idx="1728">
                  <c:v>0.99605237512388345</c:v>
                </c:pt>
                <c:pt idx="1729">
                  <c:v>0.99606103010245617</c:v>
                </c:pt>
                <c:pt idx="1730">
                  <c:v>0.99606965032708805</c:v>
                </c:pt>
                <c:pt idx="1731">
                  <c:v>0.99607823599396084</c:v>
                </c:pt>
                <c:pt idx="1732">
                  <c:v>0.99608678731385303</c:v>
                </c:pt>
                <c:pt idx="1733">
                  <c:v>0.99609530450139305</c:v>
                </c:pt>
                <c:pt idx="1734">
                  <c:v>0.99610373488239634</c:v>
                </c:pt>
                <c:pt idx="1735">
                  <c:v>0.99611216288754667</c:v>
                </c:pt>
                <c:pt idx="1736">
                  <c:v>0.99612057167170798</c:v>
                </c:pt>
                <c:pt idx="1737">
                  <c:v>0.99612895214244956</c:v>
                </c:pt>
                <c:pt idx="1738">
                  <c:v>0.99613730126870648</c:v>
                </c:pt>
                <c:pt idx="1739">
                  <c:v>0.99614561812988023</c:v>
                </c:pt>
                <c:pt idx="1740">
                  <c:v>0.99615390253885561</c:v>
                </c:pt>
                <c:pt idx="1741">
                  <c:v>0.99616215456273072</c:v>
                </c:pt>
                <c:pt idx="1742">
                  <c:v>0.99617037435607148</c:v>
                </c:pt>
                <c:pt idx="1743">
                  <c:v>0.99617856210271338</c:v>
                </c:pt>
                <c:pt idx="1744">
                  <c:v>0.99618671799562319</c:v>
                </c:pt>
                <c:pt idx="1745">
                  <c:v>0.99619483825993738</c:v>
                </c:pt>
                <c:pt idx="1746">
                  <c:v>0.9962029241065905</c:v>
                </c:pt>
                <c:pt idx="1747">
                  <c:v>0.99621098323255963</c:v>
                </c:pt>
                <c:pt idx="1748">
                  <c:v>0.99621901286371528</c:v>
                </c:pt>
                <c:pt idx="1749">
                  <c:v>0.99622701215830733</c:v>
                </c:pt>
                <c:pt idx="1750">
                  <c:v>0.99623498094620855</c:v>
                </c:pt>
                <c:pt idx="1751">
                  <c:v>0.99624291928983566</c:v>
                </c:pt>
                <c:pt idx="1752">
                  <c:v>0.99625082733135595</c:v>
                </c:pt>
                <c:pt idx="1753">
                  <c:v>0.99625870523980464</c:v>
                </c:pt>
                <c:pt idx="1754">
                  <c:v>0.99626655319232571</c:v>
                </c:pt>
                <c:pt idx="1755">
                  <c:v>0.99627435031123013</c:v>
                </c:pt>
                <c:pt idx="1756">
                  <c:v>0.99628210213506363</c:v>
                </c:pt>
                <c:pt idx="1757">
                  <c:v>0.99628984867617665</c:v>
                </c:pt>
                <c:pt idx="1758">
                  <c:v>0.99629757438095967</c:v>
                </c:pt>
                <c:pt idx="1759">
                  <c:v>0.99630527394143731</c:v>
                </c:pt>
                <c:pt idx="1760">
                  <c:v>0.99631294562152017</c:v>
                </c:pt>
                <c:pt idx="1761">
                  <c:v>0.99632058892824105</c:v>
                </c:pt>
                <c:pt idx="1762">
                  <c:v>0.99632820380026832</c:v>
                </c:pt>
                <c:pt idx="1763">
                  <c:v>0.99633579032548525</c:v>
                </c:pt>
                <c:pt idx="1764">
                  <c:v>0.99634334864297747</c:v>
                </c:pt>
                <c:pt idx="1765">
                  <c:v>0.99635087890849738</c:v>
                </c:pt>
                <c:pt idx="1766">
                  <c:v>0.99635838128273657</c:v>
                </c:pt>
                <c:pt idx="1767">
                  <c:v>0.99636583545830837</c:v>
                </c:pt>
                <c:pt idx="1768">
                  <c:v>0.99637327040513857</c:v>
                </c:pt>
                <c:pt idx="1769">
                  <c:v>0.99638068594201534</c:v>
                </c:pt>
                <c:pt idx="1770">
                  <c:v>0.99638807701344023</c:v>
                </c:pt>
                <c:pt idx="1771">
                  <c:v>0.99639544196118146</c:v>
                </c:pt>
                <c:pt idx="1772">
                  <c:v>0.99640278030938967</c:v>
                </c:pt>
                <c:pt idx="1773">
                  <c:v>0.99641009199300989</c:v>
                </c:pt>
                <c:pt idx="1774">
                  <c:v>0.99641737708913403</c:v>
                </c:pt>
                <c:pt idx="1775">
                  <c:v>0.99642463572352036</c:v>
                </c:pt>
                <c:pt idx="1776">
                  <c:v>0.99643186803813544</c:v>
                </c:pt>
                <c:pt idx="1777">
                  <c:v>0.99643907417980315</c:v>
                </c:pt>
                <c:pt idx="1778">
                  <c:v>0.99644622996157362</c:v>
                </c:pt>
                <c:pt idx="1779">
                  <c:v>0.99645336977593935</c:v>
                </c:pt>
                <c:pt idx="1780">
                  <c:v>0.99646049336804399</c:v>
                </c:pt>
                <c:pt idx="1781">
                  <c:v>0.99646759468458679</c:v>
                </c:pt>
                <c:pt idx="1782">
                  <c:v>0.99647467171084425</c:v>
                </c:pt>
                <c:pt idx="1783">
                  <c:v>0.99648172383829292</c:v>
                </c:pt>
                <c:pt idx="1784">
                  <c:v>0.99648875094735478</c:v>
                </c:pt>
                <c:pt idx="1785">
                  <c:v>0.99649575308786154</c:v>
                </c:pt>
                <c:pt idx="1786">
                  <c:v>0.99650273036785486</c:v>
                </c:pt>
                <c:pt idx="1787">
                  <c:v>0.99650968291493969</c:v>
                </c:pt>
                <c:pt idx="1788">
                  <c:v>0.99651661086238286</c:v>
                </c:pt>
                <c:pt idx="1789">
                  <c:v>0.99652349827326892</c:v>
                </c:pt>
                <c:pt idx="1790">
                  <c:v>0.99653036241014681</c:v>
                </c:pt>
                <c:pt idx="1791">
                  <c:v>0.99653721222242198</c:v>
                </c:pt>
                <c:pt idx="1792">
                  <c:v>0.99654404140965069</c:v>
                </c:pt>
                <c:pt idx="1793">
                  <c:v>0.99655084786454062</c:v>
                </c:pt>
                <c:pt idx="1794">
                  <c:v>0.99655763093934968</c:v>
                </c:pt>
                <c:pt idx="1795">
                  <c:v>0.99656439049282908</c:v>
                </c:pt>
                <c:pt idx="1796">
                  <c:v>0.99657112655966151</c:v>
                </c:pt>
                <c:pt idx="1797">
                  <c:v>0.9965778392351532</c:v>
                </c:pt>
                <c:pt idx="1798">
                  <c:v>0.99658452863494951</c:v>
                </c:pt>
                <c:pt idx="1799">
                  <c:v>0.9965911948811923</c:v>
                </c:pt>
                <c:pt idx="1800">
                  <c:v>0.99659781494380462</c:v>
                </c:pt>
                <c:pt idx="1801">
                  <c:v>0.99660440659951222</c:v>
                </c:pt>
                <c:pt idx="1802">
                  <c:v>0.9966109942934982</c:v>
                </c:pt>
                <c:pt idx="1803">
                  <c:v>0.99661756588323291</c:v>
                </c:pt>
                <c:pt idx="1804">
                  <c:v>0.99662411721459332</c:v>
                </c:pt>
                <c:pt idx="1805">
                  <c:v>0.99663064691877901</c:v>
                </c:pt>
                <c:pt idx="1806">
                  <c:v>0.99663715459646973</c:v>
                </c:pt>
                <c:pt idx="1807">
                  <c:v>0.99664364018519425</c:v>
                </c:pt>
                <c:pt idx="1808">
                  <c:v>0.99665010373920959</c:v>
                </c:pt>
                <c:pt idx="1809">
                  <c:v>0.99665654535283066</c:v>
                </c:pt>
                <c:pt idx="1810">
                  <c:v>0.99666296513371067</c:v>
                </c:pt>
                <c:pt idx="1811">
                  <c:v>0.99666936319357746</c:v>
                </c:pt>
                <c:pt idx="1812">
                  <c:v>0.99667573686873434</c:v>
                </c:pt>
                <c:pt idx="1813">
                  <c:v>0.99668209046911849</c:v>
                </c:pt>
                <c:pt idx="1814">
                  <c:v>0.99668842357897314</c:v>
                </c:pt>
                <c:pt idx="1815">
                  <c:v>0.99669473572639511</c:v>
                </c:pt>
                <c:pt idx="1816">
                  <c:v>0.99670102681862771</c:v>
                </c:pt>
                <c:pt idx="1817">
                  <c:v>0.99670729689431325</c:v>
                </c:pt>
                <c:pt idx="1818">
                  <c:v>0.99671354603732576</c:v>
                </c:pt>
                <c:pt idx="1819">
                  <c:v>0.99671977434676273</c:v>
                </c:pt>
                <c:pt idx="1820">
                  <c:v>0.99672598192653772</c:v>
                </c:pt>
                <c:pt idx="1821">
                  <c:v>0.99673213686278406</c:v>
                </c:pt>
                <c:pt idx="1822">
                  <c:v>0.99673827977160312</c:v>
                </c:pt>
                <c:pt idx="1823">
                  <c:v>0.99674441774319622</c:v>
                </c:pt>
                <c:pt idx="1824">
                  <c:v>0.99675054079564596</c:v>
                </c:pt>
                <c:pt idx="1825">
                  <c:v>0.99675664551681376</c:v>
                </c:pt>
                <c:pt idx="1826">
                  <c:v>0.99676273078484068</c:v>
                </c:pt>
                <c:pt idx="1827">
                  <c:v>0.99676879627513981</c:v>
                </c:pt>
                <c:pt idx="1828">
                  <c:v>0.99677484194025168</c:v>
                </c:pt>
                <c:pt idx="1829">
                  <c:v>0.99678086782872888</c:v>
                </c:pt>
                <c:pt idx="1830">
                  <c:v>0.99678687402208954</c:v>
                </c:pt>
                <c:pt idx="1831">
                  <c:v>0.99679286061288153</c:v>
                </c:pt>
                <c:pt idx="1832">
                  <c:v>0.99679882769705974</c:v>
                </c:pt>
                <c:pt idx="1833">
                  <c:v>0.99680476237819993</c:v>
                </c:pt>
                <c:pt idx="1834">
                  <c:v>0.99681068543564344</c:v>
                </c:pt>
                <c:pt idx="1835">
                  <c:v>0.99681659277650769</c:v>
                </c:pt>
                <c:pt idx="1836">
                  <c:v>0.99682248221353342</c:v>
                </c:pt>
                <c:pt idx="1837">
                  <c:v>0.9968283530462867</c:v>
                </c:pt>
                <c:pt idx="1838">
                  <c:v>0.99683420509165321</c:v>
                </c:pt>
                <c:pt idx="1839">
                  <c:v>0.99684003834618518</c:v>
                </c:pt>
                <c:pt idx="1840">
                  <c:v>0.99684585286853256</c:v>
                </c:pt>
                <c:pt idx="1841">
                  <c:v>0.9968516487384832</c:v>
                </c:pt>
                <c:pt idx="1842">
                  <c:v>0.99685742604271588</c:v>
                </c:pt>
                <c:pt idx="1843">
                  <c:v>0.99686316688771159</c:v>
                </c:pt>
                <c:pt idx="1844">
                  <c:v>0.99686885749325727</c:v>
                </c:pt>
                <c:pt idx="1845">
                  <c:v>0.99687456245401418</c:v>
                </c:pt>
                <c:pt idx="1846">
                  <c:v>0.99688026059387846</c:v>
                </c:pt>
                <c:pt idx="1847">
                  <c:v>0.99688594457715074</c:v>
                </c:pt>
                <c:pt idx="1848">
                  <c:v>0.99689161190391573</c:v>
                </c:pt>
                <c:pt idx="1849">
                  <c:v>0.99689726175955351</c:v>
                </c:pt>
                <c:pt idx="1850">
                  <c:v>0.99690289391603182</c:v>
                </c:pt>
                <c:pt idx="1851">
                  <c:v>0.99690850834918743</c:v>
                </c:pt>
                <c:pt idx="1852">
                  <c:v>0.99691410510544864</c:v>
                </c:pt>
                <c:pt idx="1853">
                  <c:v>0.99691968425545086</c:v>
                </c:pt>
                <c:pt idx="1854">
                  <c:v>0.99692524587789211</c:v>
                </c:pt>
                <c:pt idx="1855">
                  <c:v>0.99693078640071464</c:v>
                </c:pt>
                <c:pt idx="1856">
                  <c:v>0.99693629184596644</c:v>
                </c:pt>
                <c:pt idx="1857">
                  <c:v>0.99694179400446203</c:v>
                </c:pt>
                <c:pt idx="1858">
                  <c:v>0.99694728383745135</c:v>
                </c:pt>
                <c:pt idx="1859">
                  <c:v>0.99695275824652207</c:v>
                </c:pt>
                <c:pt idx="1860">
                  <c:v>0.99695821620444469</c:v>
                </c:pt>
                <c:pt idx="1861">
                  <c:v>0.99696365740513015</c:v>
                </c:pt>
                <c:pt idx="1862">
                  <c:v>0.9969690817932696</c:v>
                </c:pt>
                <c:pt idx="1863">
                  <c:v>0.9969744894005409</c:v>
                </c:pt>
                <c:pt idx="1864">
                  <c:v>0.99697988028851614</c:v>
                </c:pt>
                <c:pt idx="1865">
                  <c:v>0.99698525452873843</c:v>
                </c:pt>
                <c:pt idx="1866">
                  <c:v>0.99699061219596907</c:v>
                </c:pt>
                <c:pt idx="1867">
                  <c:v>0.99699594987462803</c:v>
                </c:pt>
                <c:pt idx="1868">
                  <c:v>0.99700127332915112</c:v>
                </c:pt>
                <c:pt idx="1869">
                  <c:v>0.99700658149937038</c:v>
                </c:pt>
                <c:pt idx="1870">
                  <c:v>0.99701187383858603</c:v>
                </c:pt>
                <c:pt idx="1871">
                  <c:v>0.99701715025605431</c:v>
                </c:pt>
                <c:pt idx="1872">
                  <c:v>0.9970224108415795</c:v>
                </c:pt>
                <c:pt idx="1873">
                  <c:v>0.99702765567548857</c:v>
                </c:pt>
                <c:pt idx="1874">
                  <c:v>0.99703288481897501</c:v>
                </c:pt>
                <c:pt idx="1875">
                  <c:v>0.99703809833877655</c:v>
                </c:pt>
                <c:pt idx="1876">
                  <c:v>0.997043288383343</c:v>
                </c:pt>
                <c:pt idx="1877">
                  <c:v>0.99704846105881817</c:v>
                </c:pt>
                <c:pt idx="1878">
                  <c:v>0.99705362474813453</c:v>
                </c:pt>
                <c:pt idx="1879">
                  <c:v>0.9970587750483374</c:v>
                </c:pt>
                <c:pt idx="1880">
                  <c:v>0.9970639103977873</c:v>
                </c:pt>
                <c:pt idx="1881">
                  <c:v>0.99706903054534812</c:v>
                </c:pt>
                <c:pt idx="1882">
                  <c:v>0.9970741352989132</c:v>
                </c:pt>
                <c:pt idx="1883">
                  <c:v>0.99707922453346343</c:v>
                </c:pt>
                <c:pt idx="1884">
                  <c:v>0.99708429818620514</c:v>
                </c:pt>
                <c:pt idx="1885">
                  <c:v>0.99708935622600325</c:v>
                </c:pt>
                <c:pt idx="1886">
                  <c:v>0.99709439862257021</c:v>
                </c:pt>
                <c:pt idx="1887">
                  <c:v>0.99709939629492583</c:v>
                </c:pt>
                <c:pt idx="1888">
                  <c:v>0.99710438026457238</c:v>
                </c:pt>
                <c:pt idx="1889">
                  <c:v>0.99710936654559257</c:v>
                </c:pt>
                <c:pt idx="1890">
                  <c:v>0.99711434350030248</c:v>
                </c:pt>
                <c:pt idx="1891">
                  <c:v>0.99711930712687535</c:v>
                </c:pt>
                <c:pt idx="1892">
                  <c:v>0.99712425607916411</c:v>
                </c:pt>
                <c:pt idx="1893">
                  <c:v>0.99712918993981425</c:v>
                </c:pt>
                <c:pt idx="1894">
                  <c:v>0.99713410860152085</c:v>
                </c:pt>
                <c:pt idx="1895">
                  <c:v>0.99713901206791067</c:v>
                </c:pt>
                <c:pt idx="1896">
                  <c:v>0.99714390038195833</c:v>
                </c:pt>
                <c:pt idx="1897">
                  <c:v>0.99714877360462306</c:v>
                </c:pt>
                <c:pt idx="1898">
                  <c:v>0.99715363180261629</c:v>
                </c:pt>
                <c:pt idx="1899">
                  <c:v>0.99715844908132845</c:v>
                </c:pt>
                <c:pt idx="1900">
                  <c:v>0.99716325313305965</c:v>
                </c:pt>
                <c:pt idx="1901">
                  <c:v>0.99716805829927002</c:v>
                </c:pt>
                <c:pt idx="1902">
                  <c:v>0.99717285425647695</c:v>
                </c:pt>
                <c:pt idx="1903">
                  <c:v>0.99717763743959453</c:v>
                </c:pt>
                <c:pt idx="1904">
                  <c:v>0.99718240664668045</c:v>
                </c:pt>
                <c:pt idx="1905">
                  <c:v>0.99718716150681985</c:v>
                </c:pt>
                <c:pt idx="1906">
                  <c:v>0.99719190193459073</c:v>
                </c:pt>
                <c:pt idx="1907">
                  <c:v>0.99719662794065889</c:v>
                </c:pt>
                <c:pt idx="1908">
                  <c:v>0.99720133956906509</c:v>
                </c:pt>
                <c:pt idx="1909">
                  <c:v>0.99720603687852516</c:v>
                </c:pt>
                <c:pt idx="1910">
                  <c:v>0.99721071993023047</c:v>
                </c:pt>
                <c:pt idx="1911">
                  <c:v>0.99721537078202882</c:v>
                </c:pt>
                <c:pt idx="1912">
                  <c:v>0.99722001226069668</c:v>
                </c:pt>
                <c:pt idx="1913">
                  <c:v>0.99722464835218894</c:v>
                </c:pt>
                <c:pt idx="1914">
                  <c:v>0.99722927344503032</c:v>
                </c:pt>
                <c:pt idx="1915">
                  <c:v>0.99723388561869075</c:v>
                </c:pt>
                <c:pt idx="1916">
                  <c:v>0.99723848424365691</c:v>
                </c:pt>
                <c:pt idx="1917">
                  <c:v>0.99724306913757288</c:v>
                </c:pt>
                <c:pt idx="1918">
                  <c:v>0.99724764026953172</c:v>
                </c:pt>
                <c:pt idx="1919">
                  <c:v>0.99725219766122464</c:v>
                </c:pt>
                <c:pt idx="1920">
                  <c:v>0.99725674135707987</c:v>
                </c:pt>
                <c:pt idx="1921">
                  <c:v>0.99726127140780563</c:v>
                </c:pt>
                <c:pt idx="1922">
                  <c:v>0.99726578108648389</c:v>
                </c:pt>
                <c:pt idx="1923">
                  <c:v>0.99727024432735956</c:v>
                </c:pt>
                <c:pt idx="1924">
                  <c:v>0.9972747200399964</c:v>
                </c:pt>
                <c:pt idx="1925">
                  <c:v>0.99727919137166654</c:v>
                </c:pt>
                <c:pt idx="1926">
                  <c:v>0.9972836524722426</c:v>
                </c:pt>
                <c:pt idx="1927">
                  <c:v>0.99728810133660128</c:v>
                </c:pt>
                <c:pt idx="1928">
                  <c:v>0.99729253729703993</c:v>
                </c:pt>
                <c:pt idx="1929">
                  <c:v>0.99729696015424063</c:v>
                </c:pt>
                <c:pt idx="1930">
                  <c:v>0.99730136987308149</c:v>
                </c:pt>
                <c:pt idx="1931">
                  <c:v>0.99730576647248148</c:v>
                </c:pt>
                <c:pt idx="1932">
                  <c:v>0.99731014998812617</c:v>
                </c:pt>
                <c:pt idx="1933">
                  <c:v>0.99731452046304137</c:v>
                </c:pt>
                <c:pt idx="1934">
                  <c:v>0.99731887699792177</c:v>
                </c:pt>
                <c:pt idx="1935">
                  <c:v>0.99732321600347806</c:v>
                </c:pt>
                <c:pt idx="1936">
                  <c:v>0.99732754571709392</c:v>
                </c:pt>
                <c:pt idx="1937">
                  <c:v>0.99733186382772399</c:v>
                </c:pt>
                <c:pt idx="1938">
                  <c:v>0.99733616955859372</c:v>
                </c:pt>
                <c:pt idx="1939">
                  <c:v>0.9973404626680954</c:v>
                </c:pt>
                <c:pt idx="1940">
                  <c:v>0.99734474310380261</c:v>
                </c:pt>
                <c:pt idx="1941">
                  <c:v>0.99734901087654071</c:v>
                </c:pt>
                <c:pt idx="1942">
                  <c:v>0.99735326602024965</c:v>
                </c:pt>
                <c:pt idx="1943">
                  <c:v>0.99735750857947258</c:v>
                </c:pt>
                <c:pt idx="1944">
                  <c:v>0.99736173860140354</c:v>
                </c:pt>
                <c:pt idx="1945">
                  <c:v>0.99736593233692217</c:v>
                </c:pt>
                <c:pt idx="1946">
                  <c:v>0.99737012769015077</c:v>
                </c:pt>
                <c:pt idx="1947">
                  <c:v>0.99737431705397483</c:v>
                </c:pt>
                <c:pt idx="1948">
                  <c:v>0.99737849629448871</c:v>
                </c:pt>
                <c:pt idx="1949">
                  <c:v>0.99738266399940989</c:v>
                </c:pt>
                <c:pt idx="1950">
                  <c:v>0.9973868197075072</c:v>
                </c:pt>
                <c:pt idx="1951">
                  <c:v>0.99739096328811538</c:v>
                </c:pt>
                <c:pt idx="1952">
                  <c:v>0.99739509472583621</c:v>
                </c:pt>
                <c:pt idx="1953">
                  <c:v>0.99739921404362797</c:v>
                </c:pt>
                <c:pt idx="1954">
                  <c:v>0.99740332127838405</c:v>
                </c:pt>
                <c:pt idx="1955">
                  <c:v>0.99740741647425379</c:v>
                </c:pt>
                <c:pt idx="1956">
                  <c:v>0.99741148530563395</c:v>
                </c:pt>
                <c:pt idx="1957">
                  <c:v>0.997415531436322</c:v>
                </c:pt>
                <c:pt idx="1958">
                  <c:v>0.99741958211533688</c:v>
                </c:pt>
                <c:pt idx="1959">
                  <c:v>0.99742362666568096</c:v>
                </c:pt>
                <c:pt idx="1960">
                  <c:v>0.99742766139054539</c:v>
                </c:pt>
                <c:pt idx="1961">
                  <c:v>0.99743168502613322</c:v>
                </c:pt>
                <c:pt idx="1962">
                  <c:v>0.99743569715665992</c:v>
                </c:pt>
                <c:pt idx="1963">
                  <c:v>0.99743969766440732</c:v>
                </c:pt>
                <c:pt idx="1964">
                  <c:v>0.9974436865343923</c:v>
                </c:pt>
                <c:pt idx="1965">
                  <c:v>0.99744766378780703</c:v>
                </c:pt>
                <c:pt idx="1966">
                  <c:v>0.99745162945921839</c:v>
                </c:pt>
                <c:pt idx="1967">
                  <c:v>0.99745558358739761</c:v>
                </c:pt>
                <c:pt idx="1968">
                  <c:v>0.99745951543048195</c:v>
                </c:pt>
                <c:pt idx="1969">
                  <c:v>0.99746343324530218</c:v>
                </c:pt>
                <c:pt idx="1970">
                  <c:v>0.99746734840662366</c:v>
                </c:pt>
                <c:pt idx="1971">
                  <c:v>0.99747125524792735</c:v>
                </c:pt>
                <c:pt idx="1972">
                  <c:v>0.99747515187097935</c:v>
                </c:pt>
                <c:pt idx="1973">
                  <c:v>0.99747903797840043</c:v>
                </c:pt>
                <c:pt idx="1974">
                  <c:v>0.99748291372649756</c:v>
                </c:pt>
                <c:pt idx="1975">
                  <c:v>0.99748677906817151</c:v>
                </c:pt>
                <c:pt idx="1976">
                  <c:v>0.99749063400625326</c:v>
                </c:pt>
                <c:pt idx="1977">
                  <c:v>0.99749447856250539</c:v>
                </c:pt>
                <c:pt idx="1978">
                  <c:v>0.99749831276516832</c:v>
                </c:pt>
                <c:pt idx="1979">
                  <c:v>0.99750213664455534</c:v>
                </c:pt>
                <c:pt idx="1980">
                  <c:v>0.99750594527527836</c:v>
                </c:pt>
                <c:pt idx="1981">
                  <c:v>0.99750974688458383</c:v>
                </c:pt>
                <c:pt idx="1982">
                  <c:v>0.99751353936912024</c:v>
                </c:pt>
                <c:pt idx="1983">
                  <c:v>0.99751732196641674</c:v>
                </c:pt>
                <c:pt idx="1984">
                  <c:v>0.99752109435892389</c:v>
                </c:pt>
                <c:pt idx="1985">
                  <c:v>0.99752485637353761</c:v>
                </c:pt>
                <c:pt idx="1986">
                  <c:v>0.99752860788106001</c:v>
                </c:pt>
                <c:pt idx="1987">
                  <c:v>0.99753234876935171</c:v>
                </c:pt>
                <c:pt idx="1988">
                  <c:v>0.99753607894686624</c:v>
                </c:pt>
                <c:pt idx="1989">
                  <c:v>0.99753979834348883</c:v>
                </c:pt>
                <c:pt idx="1990">
                  <c:v>0.99754349677141363</c:v>
                </c:pt>
                <c:pt idx="1991">
                  <c:v>0.99754719029821481</c:v>
                </c:pt>
                <c:pt idx="1992">
                  <c:v>0.99755087559967714</c:v>
                </c:pt>
                <c:pt idx="1993">
                  <c:v>0.99755455081596833</c:v>
                </c:pt>
                <c:pt idx="1994">
                  <c:v>0.99755821523221289</c:v>
                </c:pt>
                <c:pt idx="1995">
                  <c:v>0.99756186853304318</c:v>
                </c:pt>
                <c:pt idx="1996">
                  <c:v>0.99756551054210685</c:v>
                </c:pt>
                <c:pt idx="1997">
                  <c:v>0.99756914113552708</c:v>
                </c:pt>
                <c:pt idx="1998">
                  <c:v>0.99757276021872343</c:v>
                </c:pt>
                <c:pt idx="1999">
                  <c:v>0.9975763677162095</c:v>
                </c:pt>
                <c:pt idx="2000">
                  <c:v>0.99757996356195167</c:v>
                </c:pt>
                <c:pt idx="2001">
                  <c:v>0.99758352388840599</c:v>
                </c:pt>
                <c:pt idx="2002">
                  <c:v>0.99758708798990536</c:v>
                </c:pt>
                <c:pt idx="2003">
                  <c:v>0.99759064564161726</c:v>
                </c:pt>
                <c:pt idx="2004">
                  <c:v>0.99759419322354992</c:v>
                </c:pt>
                <c:pt idx="2005">
                  <c:v>0.99759772942250113</c:v>
                </c:pt>
                <c:pt idx="2006">
                  <c:v>0.99760125373052377</c:v>
                </c:pt>
                <c:pt idx="2007">
                  <c:v>0.99760476592635217</c:v>
                </c:pt>
                <c:pt idx="2008">
                  <c:v>0.99760826589520857</c:v>
                </c:pt>
                <c:pt idx="2009">
                  <c:v>0.99761175356111098</c:v>
                </c:pt>
                <c:pt idx="2010">
                  <c:v>0.99761522885934506</c:v>
                </c:pt>
                <c:pt idx="2011">
                  <c:v>0.99761869172743123</c:v>
                </c:pt>
                <c:pt idx="2012">
                  <c:v>0.99762213075851947</c:v>
                </c:pt>
                <c:pt idx="2013">
                  <c:v>0.99762554876019849</c:v>
                </c:pt>
                <c:pt idx="2014">
                  <c:v>0.99762896714863813</c:v>
                </c:pt>
                <c:pt idx="2015">
                  <c:v>0.99763237740838773</c:v>
                </c:pt>
                <c:pt idx="2016">
                  <c:v>0.99763577654321878</c:v>
                </c:pt>
                <c:pt idx="2017">
                  <c:v>0.99763916348297665</c:v>
                </c:pt>
                <c:pt idx="2018">
                  <c:v>0.99764253782995049</c:v>
                </c:pt>
                <c:pt idx="2019">
                  <c:v>0.99764589942242643</c:v>
                </c:pt>
                <c:pt idx="2020">
                  <c:v>0.99764924818343603</c:v>
                </c:pt>
                <c:pt idx="2021">
                  <c:v>0.99765258406791202</c:v>
                </c:pt>
                <c:pt idx="2022">
                  <c:v>0.99765590704443829</c:v>
                </c:pt>
                <c:pt idx="2023">
                  <c:v>0.9976592170889339</c:v>
                </c:pt>
                <c:pt idx="2024">
                  <c:v>0.99766251361052238</c:v>
                </c:pt>
                <c:pt idx="2025">
                  <c:v>0.99766579720355997</c:v>
                </c:pt>
                <c:pt idx="2026">
                  <c:v>0.99766906816969925</c:v>
                </c:pt>
                <c:pt idx="2027">
                  <c:v>0.99767232627207825</c:v>
                </c:pt>
                <c:pt idx="2028">
                  <c:v>0.99767557142629226</c:v>
                </c:pt>
                <c:pt idx="2029">
                  <c:v>0.99767880360307348</c:v>
                </c:pt>
                <c:pt idx="2030">
                  <c:v>0.99768202279452167</c:v>
                </c:pt>
                <c:pt idx="2031">
                  <c:v>0.99768522900196011</c:v>
                </c:pt>
                <c:pt idx="2032">
                  <c:v>0.99768842223196241</c:v>
                </c:pt>
                <c:pt idx="2033">
                  <c:v>0.99769157435299716</c:v>
                </c:pt>
                <c:pt idx="2034">
                  <c:v>0.99769472788795932</c:v>
                </c:pt>
                <c:pt idx="2035">
                  <c:v>0.99769787753883787</c:v>
                </c:pt>
                <c:pt idx="2036">
                  <c:v>0.99770101741956785</c:v>
                </c:pt>
                <c:pt idx="2037">
                  <c:v>0.99770414549544739</c:v>
                </c:pt>
                <c:pt idx="2038">
                  <c:v>0.9977072610746619</c:v>
                </c:pt>
                <c:pt idx="2039">
                  <c:v>0.99771036393384671</c:v>
                </c:pt>
                <c:pt idx="2040">
                  <c:v>0.99771345401382994</c:v>
                </c:pt>
                <c:pt idx="2041">
                  <c:v>0.99771653131372573</c:v>
                </c:pt>
                <c:pt idx="2042">
                  <c:v>0.99771959585442072</c:v>
                </c:pt>
                <c:pt idx="2043">
                  <c:v>0.99772264766544627</c:v>
                </c:pt>
                <c:pt idx="2044">
                  <c:v>0.99772568678041429</c:v>
                </c:pt>
                <c:pt idx="2045">
                  <c:v>0.99772869551431775</c:v>
                </c:pt>
                <c:pt idx="2046">
                  <c:v>0.99773169882247059</c:v>
                </c:pt>
                <c:pt idx="2047">
                  <c:v>0.99773469646034318</c:v>
                </c:pt>
                <c:pt idx="2048">
                  <c:v>0.99773768396059292</c:v>
                </c:pt>
                <c:pt idx="2049">
                  <c:v>0.99774065979679127</c:v>
                </c:pt>
                <c:pt idx="2050">
                  <c:v>0.99774362346694534</c:v>
                </c:pt>
                <c:pt idx="2051">
                  <c:v>0.99774657482616991</c:v>
                </c:pt>
                <c:pt idx="2052">
                  <c:v>0.99774951385426147</c:v>
                </c:pt>
                <c:pt idx="2053">
                  <c:v>0.99775244057525214</c:v>
                </c:pt>
                <c:pt idx="2054">
                  <c:v>0.99775535502904578</c:v>
                </c:pt>
                <c:pt idx="2055">
                  <c:v>0.9977582572616166</c:v>
                </c:pt>
                <c:pt idx="2056">
                  <c:v>0.99776114732145238</c:v>
                </c:pt>
                <c:pt idx="2057">
                  <c:v>0.99776400309559576</c:v>
                </c:pt>
                <c:pt idx="2058">
                  <c:v>0.99776685989422631</c:v>
                </c:pt>
                <c:pt idx="2059">
                  <c:v>0.99776971063669262</c:v>
                </c:pt>
                <c:pt idx="2060">
                  <c:v>0.99777255148590471</c:v>
                </c:pt>
                <c:pt idx="2061">
                  <c:v>0.99777538114140307</c:v>
                </c:pt>
                <c:pt idx="2062">
                  <c:v>0.99777819918607591</c:v>
                </c:pt>
                <c:pt idx="2063">
                  <c:v>0.99778100551045068</c:v>
                </c:pt>
                <c:pt idx="2064">
                  <c:v>0.9977838001121011</c:v>
                </c:pt>
                <c:pt idx="2065">
                  <c:v>0.9977865830260827</c:v>
                </c:pt>
                <c:pt idx="2066">
                  <c:v>0.99778935430059801</c:v>
                </c:pt>
                <c:pt idx="2067">
                  <c:v>0.9977921139886371</c:v>
                </c:pt>
                <c:pt idx="2068">
                  <c:v>0.99779486214486313</c:v>
                </c:pt>
                <c:pt idx="2069">
                  <c:v>0.99779757898912125</c:v>
                </c:pt>
                <c:pt idx="2070">
                  <c:v>0.99780029738646581</c:v>
                </c:pt>
                <c:pt idx="2071">
                  <c:v>0.99780300893663698</c:v>
                </c:pt>
                <c:pt idx="2072">
                  <c:v>0.99780571075007951</c:v>
                </c:pt>
                <c:pt idx="2073">
                  <c:v>0.99780840185861541</c:v>
                </c:pt>
                <c:pt idx="2074">
                  <c:v>0.9978110819627124</c:v>
                </c:pt>
                <c:pt idx="2075">
                  <c:v>0.9978137509953835</c:v>
                </c:pt>
                <c:pt idx="2076">
                  <c:v>0.99781640897051638</c:v>
                </c:pt>
                <c:pt idx="2077">
                  <c:v>0.99781905593027387</c:v>
                </c:pt>
                <c:pt idx="2078">
                  <c:v>0.99782169192655146</c:v>
                </c:pt>
                <c:pt idx="2079">
                  <c:v>0.99782431701465213</c:v>
                </c:pt>
                <c:pt idx="2080">
                  <c:v>0.99782692452009547</c:v>
                </c:pt>
                <c:pt idx="2081">
                  <c:v>0.99782950931021008</c:v>
                </c:pt>
                <c:pt idx="2082">
                  <c:v>0.99783209556849262</c:v>
                </c:pt>
                <c:pt idx="2083">
                  <c:v>0.99783467539495174</c:v>
                </c:pt>
                <c:pt idx="2084">
                  <c:v>0.99783724607439328</c:v>
                </c:pt>
                <c:pt idx="2085">
                  <c:v>0.99783980669912564</c:v>
                </c:pt>
                <c:pt idx="2086">
                  <c:v>0.99784235699026691</c:v>
                </c:pt>
                <c:pt idx="2087">
                  <c:v>0.9978448968874587</c:v>
                </c:pt>
                <c:pt idx="2088">
                  <c:v>0.99784742640629087</c:v>
                </c:pt>
                <c:pt idx="2089">
                  <c:v>0.99784994558854923</c:v>
                </c:pt>
                <c:pt idx="2090">
                  <c:v>0.99785245448490023</c:v>
                </c:pt>
                <c:pt idx="2091">
                  <c:v>0.99785495314912798</c:v>
                </c:pt>
                <c:pt idx="2092">
                  <c:v>0.99785743453838638</c:v>
                </c:pt>
                <c:pt idx="2093">
                  <c:v>0.99785989323161062</c:v>
                </c:pt>
                <c:pt idx="2094">
                  <c:v>0.99786235472856755</c:v>
                </c:pt>
                <c:pt idx="2095">
                  <c:v>0.99786481069510391</c:v>
                </c:pt>
                <c:pt idx="2096">
                  <c:v>0.99786725826261502</c:v>
                </c:pt>
                <c:pt idx="2097">
                  <c:v>0.9978696964685555</c:v>
                </c:pt>
                <c:pt idx="2098">
                  <c:v>0.99787212501363409</c:v>
                </c:pt>
                <c:pt idx="2099">
                  <c:v>0.99787454382903507</c:v>
                </c:pt>
                <c:pt idx="2100">
                  <c:v>0.99787695292581335</c:v>
                </c:pt>
                <c:pt idx="2101">
                  <c:v>0.99787935234263236</c:v>
                </c:pt>
                <c:pt idx="2102">
                  <c:v>0.99788174212773628</c:v>
                </c:pt>
                <c:pt idx="2103">
                  <c:v>0.99788412233253632</c:v>
                </c:pt>
                <c:pt idx="2104">
                  <c:v>0.99788648940576863</c:v>
                </c:pt>
                <c:pt idx="2105">
                  <c:v>0.99788882951339997</c:v>
                </c:pt>
                <c:pt idx="2106">
                  <c:v>0.99789117399089444</c:v>
                </c:pt>
                <c:pt idx="2107">
                  <c:v>0.99789351390157877</c:v>
                </c:pt>
                <c:pt idx="2108">
                  <c:v>0.99789584616389304</c:v>
                </c:pt>
                <c:pt idx="2109">
                  <c:v>0.99789816973905399</c:v>
                </c:pt>
                <c:pt idx="2110">
                  <c:v>0.99790048429908296</c:v>
                </c:pt>
                <c:pt idx="2111">
                  <c:v>0.99790278976308822</c:v>
                </c:pt>
                <c:pt idx="2112">
                  <c:v>0.99790508613587159</c:v>
                </c:pt>
                <c:pt idx="2113">
                  <c:v>0.99790737345182701</c:v>
                </c:pt>
                <c:pt idx="2114">
                  <c:v>0.99790965175550961</c:v>
                </c:pt>
                <c:pt idx="2115">
                  <c:v>0.99791192109483795</c:v>
                </c:pt>
                <c:pt idx="2116">
                  <c:v>0.99791418151870115</c:v>
                </c:pt>
                <c:pt idx="2117">
                  <c:v>0.99791641387631524</c:v>
                </c:pt>
                <c:pt idx="2118">
                  <c:v>0.99791864996627011</c:v>
                </c:pt>
                <c:pt idx="2119">
                  <c:v>0.99792088165840387</c:v>
                </c:pt>
                <c:pt idx="2120">
                  <c:v>0.99792310615023117</c:v>
                </c:pt>
                <c:pt idx="2121">
                  <c:v>0.99792532249774235</c:v>
                </c:pt>
                <c:pt idx="2122">
                  <c:v>0.99792753040365101</c:v>
                </c:pt>
                <c:pt idx="2123">
                  <c:v>0.99792972979546501</c:v>
                </c:pt>
                <c:pt idx="2124">
                  <c:v>0.99793192067883463</c:v>
                </c:pt>
                <c:pt idx="2125">
                  <c:v>0.99793410308660568</c:v>
                </c:pt>
                <c:pt idx="2126">
                  <c:v>0.99793627706113308</c:v>
                </c:pt>
                <c:pt idx="2127">
                  <c:v>0.99793844264800791</c:v>
                </c:pt>
                <c:pt idx="2128">
                  <c:v>0.99794059909524768</c:v>
                </c:pt>
                <c:pt idx="2129">
                  <c:v>0.99794274337640709</c:v>
                </c:pt>
                <c:pt idx="2130">
                  <c:v>0.99794488246492064</c:v>
                </c:pt>
                <c:pt idx="2131">
                  <c:v>0.99794701441465239</c:v>
                </c:pt>
                <c:pt idx="2132">
                  <c:v>0.99794913857851031</c:v>
                </c:pt>
                <c:pt idx="2133">
                  <c:v>0.99795125476133828</c:v>
                </c:pt>
                <c:pt idx="2134">
                  <c:v>0.99795336292509051</c:v>
                </c:pt>
                <c:pt idx="2135">
                  <c:v>0.99795546308616057</c:v>
                </c:pt>
                <c:pt idx="2136">
                  <c:v>0.99795755527967867</c:v>
                </c:pt>
                <c:pt idx="2137">
                  <c:v>0.9979596395471475</c:v>
                </c:pt>
                <c:pt idx="2138">
                  <c:v>0.99796171593204608</c:v>
                </c:pt>
                <c:pt idx="2139">
                  <c:v>0.99796378197473545</c:v>
                </c:pt>
                <c:pt idx="2140">
                  <c:v>0.99796583962598295</c:v>
                </c:pt>
                <c:pt idx="2141">
                  <c:v>0.99796789155613097</c:v>
                </c:pt>
                <c:pt idx="2142">
                  <c:v>0.99796993648453991</c:v>
                </c:pt>
                <c:pt idx="2143">
                  <c:v>0.9979719739937466</c:v>
                </c:pt>
                <c:pt idx="2144">
                  <c:v>0.99797400396640579</c:v>
                </c:pt>
                <c:pt idx="2145">
                  <c:v>0.99797602638931637</c:v>
                </c:pt>
                <c:pt idx="2146">
                  <c:v>0.99797804128524381</c:v>
                </c:pt>
                <c:pt idx="2147">
                  <c:v>0.99798004868924173</c:v>
                </c:pt>
                <c:pt idx="2148">
                  <c:v>0.99798204864045026</c:v>
                </c:pt>
                <c:pt idx="2149">
                  <c:v>0.99798404117910089</c:v>
                </c:pt>
                <c:pt idx="2150">
                  <c:v>0.99798601450006563</c:v>
                </c:pt>
                <c:pt idx="2151">
                  <c:v>0.99798798529102661</c:v>
                </c:pt>
                <c:pt idx="2152">
                  <c:v>0.99798995340818031</c:v>
                </c:pt>
                <c:pt idx="2153">
                  <c:v>0.99799191588067038</c:v>
                </c:pt>
                <c:pt idx="2154">
                  <c:v>0.99799387170029108</c:v>
                </c:pt>
                <c:pt idx="2155">
                  <c:v>0.9979958205419418</c:v>
                </c:pt>
                <c:pt idx="2156">
                  <c:v>0.99799776231788839</c:v>
                </c:pt>
                <c:pt idx="2157">
                  <c:v>0.99799969702281</c:v>
                </c:pt>
                <c:pt idx="2158">
                  <c:v>0.99800162467987952</c:v>
                </c:pt>
                <c:pt idx="2159">
                  <c:v>0.99800354532203628</c:v>
                </c:pt>
                <c:pt idx="2160">
                  <c:v>0.99800545898538595</c:v>
                </c:pt>
                <c:pt idx="2161">
                  <c:v>0.99800736570695536</c:v>
                </c:pt>
                <c:pt idx="2162">
                  <c:v>0.99800925630953419</c:v>
                </c:pt>
                <c:pt idx="2163">
                  <c:v>0.99801114548507563</c:v>
                </c:pt>
                <c:pt idx="2164">
                  <c:v>0.99801303030681554</c:v>
                </c:pt>
                <c:pt idx="2165">
                  <c:v>0.99801490919609992</c:v>
                </c:pt>
                <c:pt idx="2166">
                  <c:v>0.99801678162729091</c:v>
                </c:pt>
                <c:pt idx="2167">
                  <c:v>0.99801864744102864</c:v>
                </c:pt>
                <c:pt idx="2168">
                  <c:v>0.99802050660523756</c:v>
                </c:pt>
                <c:pt idx="2169">
                  <c:v>0.9980223591320071</c:v>
                </c:pt>
                <c:pt idx="2170">
                  <c:v>0.99802420504849987</c:v>
                </c:pt>
                <c:pt idx="2171">
                  <c:v>0.99802604438696008</c:v>
                </c:pt>
                <c:pt idx="2172">
                  <c:v>0.99802787718128527</c:v>
                </c:pt>
                <c:pt idx="2173">
                  <c:v>0.99802969351345971</c:v>
                </c:pt>
                <c:pt idx="2174">
                  <c:v>0.99803150098000337</c:v>
                </c:pt>
                <c:pt idx="2175">
                  <c:v>0.99803331007923712</c:v>
                </c:pt>
                <c:pt idx="2176">
                  <c:v>0.99803511558257862</c:v>
                </c:pt>
                <c:pt idx="2177">
                  <c:v>0.99803691569005204</c:v>
                </c:pt>
                <c:pt idx="2178">
                  <c:v>0.99803870979707676</c:v>
                </c:pt>
                <c:pt idx="2179">
                  <c:v>0.99804049771492653</c:v>
                </c:pt>
                <c:pt idx="2180">
                  <c:v>0.99804227939939427</c:v>
                </c:pt>
                <c:pt idx="2181">
                  <c:v>0.99804405485644188</c:v>
                </c:pt>
                <c:pt idx="2182">
                  <c:v>0.99804582410927856</c:v>
                </c:pt>
                <c:pt idx="2183">
                  <c:v>0.99804758718697539</c:v>
                </c:pt>
                <c:pt idx="2184">
                  <c:v>0.99804934412050816</c:v>
                </c:pt>
                <c:pt idx="2185">
                  <c:v>0.99805109223327182</c:v>
                </c:pt>
                <c:pt idx="2186">
                  <c:v>0.99805283224002317</c:v>
                </c:pt>
                <c:pt idx="2187">
                  <c:v>0.99805456929305125</c:v>
                </c:pt>
                <c:pt idx="2188">
                  <c:v>0.99805630140478074</c:v>
                </c:pt>
                <c:pt idx="2189">
                  <c:v>0.99805802790366227</c:v>
                </c:pt>
                <c:pt idx="2190">
                  <c:v>0.99805974857611179</c:v>
                </c:pt>
                <c:pt idx="2191">
                  <c:v>0.99806146336768597</c:v>
                </c:pt>
                <c:pt idx="2192">
                  <c:v>0.99806317227915997</c:v>
                </c:pt>
                <c:pt idx="2193">
                  <c:v>0.99806487533037769</c:v>
                </c:pt>
                <c:pt idx="2194">
                  <c:v>0.99806657254770281</c:v>
                </c:pt>
                <c:pt idx="2195">
                  <c:v>0.99806826395958781</c:v>
                </c:pt>
                <c:pt idx="2196">
                  <c:v>0.99806994935680826</c:v>
                </c:pt>
                <c:pt idx="2197">
                  <c:v>0.99807162858511622</c:v>
                </c:pt>
                <c:pt idx="2198">
                  <c:v>0.9980733025268117</c:v>
                </c:pt>
                <c:pt idx="2199">
                  <c:v>0.998074970929268</c:v>
                </c:pt>
                <c:pt idx="2200">
                  <c:v>0.99807663372326827</c:v>
                </c:pt>
                <c:pt idx="2201">
                  <c:v>0.99807829090324929</c:v>
                </c:pt>
                <c:pt idx="2202">
                  <c:v>0.99807994248567666</c:v>
                </c:pt>
                <c:pt idx="2203">
                  <c:v>0.99808158849454132</c:v>
                </c:pt>
                <c:pt idx="2204">
                  <c:v>0.9980832289563224</c:v>
                </c:pt>
                <c:pt idx="2205">
                  <c:v>0.9980848638982398</c:v>
                </c:pt>
                <c:pt idx="2206">
                  <c:v>0.99808648620070484</c:v>
                </c:pt>
                <c:pt idx="2207">
                  <c:v>0.99808810770763168</c:v>
                </c:pt>
                <c:pt idx="2208">
                  <c:v>0.9980897254020612</c:v>
                </c:pt>
                <c:pt idx="2209">
                  <c:v>0.99809133825093344</c:v>
                </c:pt>
                <c:pt idx="2210">
                  <c:v>0.99809294591225417</c:v>
                </c:pt>
                <c:pt idx="2211">
                  <c:v>0.99809454828429223</c:v>
                </c:pt>
                <c:pt idx="2212">
                  <c:v>0.99809614534886026</c:v>
                </c:pt>
                <c:pt idx="2213">
                  <c:v>0.99809773711670524</c:v>
                </c:pt>
                <c:pt idx="2214">
                  <c:v>0.99809932360852693</c:v>
                </c:pt>
                <c:pt idx="2215">
                  <c:v>0.99810090484835801</c:v>
                </c:pt>
                <c:pt idx="2216">
                  <c:v>0.99810248086131759</c:v>
                </c:pt>
                <c:pt idx="2217">
                  <c:v>0.99810404521126417</c:v>
                </c:pt>
                <c:pt idx="2218">
                  <c:v>0.99810560700282003</c:v>
                </c:pt>
                <c:pt idx="2219">
                  <c:v>0.99810716616070216</c:v>
                </c:pt>
                <c:pt idx="2220">
                  <c:v>0.99810872106863213</c:v>
                </c:pt>
                <c:pt idx="2221">
                  <c:v>0.99811027118030426</c:v>
                </c:pt>
                <c:pt idx="2222">
                  <c:v>0.99811181632175161</c:v>
                </c:pt>
                <c:pt idx="2223">
                  <c:v>0.99811335644855947</c:v>
                </c:pt>
                <c:pt idx="2224">
                  <c:v>0.99811489156121036</c:v>
                </c:pt>
                <c:pt idx="2225">
                  <c:v>0.99811642167565262</c:v>
                </c:pt>
                <c:pt idx="2226">
                  <c:v>0.99811794681315213</c:v>
                </c:pt>
                <c:pt idx="2227">
                  <c:v>0.99811946699665377</c:v>
                </c:pt>
                <c:pt idx="2228">
                  <c:v>0.9981209777523059</c:v>
                </c:pt>
                <c:pt idx="2229">
                  <c:v>0.99812247562343859</c:v>
                </c:pt>
                <c:pt idx="2230">
                  <c:v>0.99812397676163567</c:v>
                </c:pt>
                <c:pt idx="2231">
                  <c:v>0.99812547587963008</c:v>
                </c:pt>
                <c:pt idx="2232">
                  <c:v>0.99812697114901017</c:v>
                </c:pt>
                <c:pt idx="2233">
                  <c:v>0.9981284619483175</c:v>
                </c:pt>
                <c:pt idx="2234">
                  <c:v>0.99812994807626954</c:v>
                </c:pt>
                <c:pt idx="2235">
                  <c:v>0.99813142947769806</c:v>
                </c:pt>
                <c:pt idx="2236">
                  <c:v>0.99813290614813754</c:v>
                </c:pt>
                <c:pt idx="2237">
                  <c:v>0.9981343781007197</c:v>
                </c:pt>
                <c:pt idx="2238">
                  <c:v>0.99813584535457067</c:v>
                </c:pt>
                <c:pt idx="2239">
                  <c:v>0.99813730793082334</c:v>
                </c:pt>
                <c:pt idx="2240">
                  <c:v>0.99813876480923813</c:v>
                </c:pt>
                <c:pt idx="2241">
                  <c:v>0.99814021199661385</c:v>
                </c:pt>
                <c:pt idx="2242">
                  <c:v>0.99814165855672909</c:v>
                </c:pt>
                <c:pt idx="2243">
                  <c:v>0.99814310191355848</c:v>
                </c:pt>
                <c:pt idx="2244">
                  <c:v>0.99814454118403484</c:v>
                </c:pt>
                <c:pt idx="2245">
                  <c:v>0.99814597607479272</c:v>
                </c:pt>
                <c:pt idx="2246">
                  <c:v>0.99814740649765343</c:v>
                </c:pt>
                <c:pt idx="2247">
                  <c:v>0.9981488324357719</c:v>
                </c:pt>
                <c:pt idx="2248">
                  <c:v>0.9981502538969671</c:v>
                </c:pt>
                <c:pt idx="2249">
                  <c:v>0.99815167089756596</c:v>
                </c:pt>
                <c:pt idx="2250">
                  <c:v>0.99815308345677189</c:v>
                </c:pt>
                <c:pt idx="2251">
                  <c:v>0.99815449159468417</c:v>
                </c:pt>
                <c:pt idx="2252">
                  <c:v>0.99815588498395402</c:v>
                </c:pt>
                <c:pt idx="2253">
                  <c:v>0.9981572781789565</c:v>
                </c:pt>
                <c:pt idx="2254">
                  <c:v>0.99815867104640599</c:v>
                </c:pt>
                <c:pt idx="2255">
                  <c:v>0.9981600609777409</c:v>
                </c:pt>
                <c:pt idx="2256">
                  <c:v>0.99816144707749177</c:v>
                </c:pt>
                <c:pt idx="2257">
                  <c:v>0.99816282904702369</c:v>
                </c:pt>
                <c:pt idx="2258">
                  <c:v>0.99816420679527118</c:v>
                </c:pt>
                <c:pt idx="2259">
                  <c:v>0.99816558030335467</c:v>
                </c:pt>
                <c:pt idx="2260">
                  <c:v>0.99816694957746621</c:v>
                </c:pt>
                <c:pt idx="2261">
                  <c:v>0.99816831463242817</c:v>
                </c:pt>
                <c:pt idx="2262">
                  <c:v>0.99816967548593005</c:v>
                </c:pt>
                <c:pt idx="2263">
                  <c:v>0.99817103215664471</c:v>
                </c:pt>
                <c:pt idx="2264">
                  <c:v>0.99817238018610044</c:v>
                </c:pt>
                <c:pt idx="2265">
                  <c:v>0.99817372588388265</c:v>
                </c:pt>
                <c:pt idx="2266">
                  <c:v>0.99817506919940824</c:v>
                </c:pt>
                <c:pt idx="2267">
                  <c:v>0.99817640901443405</c:v>
                </c:pt>
                <c:pt idx="2268">
                  <c:v>0.99817774495189049</c:v>
                </c:pt>
                <c:pt idx="2269">
                  <c:v>0.99817907689263141</c:v>
                </c:pt>
                <c:pt idx="2270">
                  <c:v>0.99818040480718662</c:v>
                </c:pt>
                <c:pt idx="2271">
                  <c:v>0.99818172869721633</c:v>
                </c:pt>
                <c:pt idx="2272">
                  <c:v>0.9981830485751747</c:v>
                </c:pt>
                <c:pt idx="2273">
                  <c:v>0.99818436445717329</c:v>
                </c:pt>
                <c:pt idx="2274">
                  <c:v>0.99818567636048783</c:v>
                </c:pt>
                <c:pt idx="2275">
                  <c:v>0.99818697708761106</c:v>
                </c:pt>
                <c:pt idx="2276">
                  <c:v>0.99818827213307748</c:v>
                </c:pt>
                <c:pt idx="2277">
                  <c:v>0.99818956910463619</c:v>
                </c:pt>
                <c:pt idx="2278">
                  <c:v>0.99819086420685277</c:v>
                </c:pt>
                <c:pt idx="2279">
                  <c:v>0.99819215612809553</c:v>
                </c:pt>
                <c:pt idx="2280">
                  <c:v>0.99819344442307667</c:v>
                </c:pt>
                <c:pt idx="2281">
                  <c:v>0.99819472894809536</c:v>
                </c:pt>
                <c:pt idx="2282">
                  <c:v>0.99819600966433997</c:v>
                </c:pt>
                <c:pt idx="2283">
                  <c:v>0.99819728656939954</c:v>
                </c:pt>
                <c:pt idx="2284">
                  <c:v>0.99819855967350113</c:v>
                </c:pt>
                <c:pt idx="2285">
                  <c:v>0.99819982899120752</c:v>
                </c:pt>
                <c:pt idx="2286">
                  <c:v>0.99820109453851547</c:v>
                </c:pt>
                <c:pt idx="2287">
                  <c:v>0.99820235548995406</c:v>
                </c:pt>
                <c:pt idx="2288">
                  <c:v>0.99820361207407349</c:v>
                </c:pt>
                <c:pt idx="2289">
                  <c:v>0.99820486589911595</c:v>
                </c:pt>
                <c:pt idx="2290">
                  <c:v>0.99820611635418033</c:v>
                </c:pt>
                <c:pt idx="2291">
                  <c:v>0.9982073632373184</c:v>
                </c:pt>
                <c:pt idx="2292">
                  <c:v>0.99820860648887411</c:v>
                </c:pt>
                <c:pt idx="2293">
                  <c:v>0.99820984609855756</c:v>
                </c:pt>
                <c:pt idx="2294">
                  <c:v>0.99821108207320197</c:v>
                </c:pt>
                <c:pt idx="2295">
                  <c:v>0.99821231442556835</c:v>
                </c:pt>
                <c:pt idx="2296">
                  <c:v>0.9982135431704382</c:v>
                </c:pt>
                <c:pt idx="2297">
                  <c:v>0.99821476832319456</c:v>
                </c:pt>
                <c:pt idx="2298">
                  <c:v>0.99821597817714713</c:v>
                </c:pt>
                <c:pt idx="2299">
                  <c:v>0.99821719137945031</c:v>
                </c:pt>
                <c:pt idx="2300">
                  <c:v>0.99821840418766383</c:v>
                </c:pt>
                <c:pt idx="2301">
                  <c:v>0.99821961456302155</c:v>
                </c:pt>
                <c:pt idx="2302">
                  <c:v>0.99822082180540062</c:v>
                </c:pt>
                <c:pt idx="2303">
                  <c:v>0.99822202568102814</c:v>
                </c:pt>
                <c:pt idx="2304">
                  <c:v>0.99822322611836656</c:v>
                </c:pt>
                <c:pt idx="2305">
                  <c:v>0.99822442310231485</c:v>
                </c:pt>
                <c:pt idx="2306">
                  <c:v>0.99822561663738063</c:v>
                </c:pt>
                <c:pt idx="2307">
                  <c:v>0.99822680673486375</c:v>
                </c:pt>
                <c:pt idx="2308">
                  <c:v>0.99822799340837309</c:v>
                </c:pt>
                <c:pt idx="2309">
                  <c:v>0.99822917667219935</c:v>
                </c:pt>
                <c:pt idx="2310">
                  <c:v>0.9982303523944962</c:v>
                </c:pt>
                <c:pt idx="2311">
                  <c:v>0.99823152684873206</c:v>
                </c:pt>
                <c:pt idx="2312">
                  <c:v>0.99823269926780644</c:v>
                </c:pt>
                <c:pt idx="2313">
                  <c:v>0.99823386879826592</c:v>
                </c:pt>
                <c:pt idx="2314">
                  <c:v>0.99823503515236955</c:v>
                </c:pt>
                <c:pt idx="2315">
                  <c:v>0.99823619823925536</c:v>
                </c:pt>
                <c:pt idx="2316">
                  <c:v>0.99823735803652269</c:v>
                </c:pt>
                <c:pt idx="2317">
                  <c:v>0.99823851454554269</c:v>
                </c:pt>
                <c:pt idx="2318">
                  <c:v>0.99823966777592577</c:v>
                </c:pt>
                <c:pt idx="2319">
                  <c:v>0.99824081774007889</c:v>
                </c:pt>
                <c:pt idx="2320">
                  <c:v>0.99824196445130964</c:v>
                </c:pt>
                <c:pt idx="2321">
                  <c:v>0.99824310591863419</c:v>
                </c:pt>
                <c:pt idx="2322">
                  <c:v>0.99824424468843664</c:v>
                </c:pt>
                <c:pt idx="2323">
                  <c:v>0.99824538121173167</c:v>
                </c:pt>
                <c:pt idx="2324">
                  <c:v>0.99824651487248628</c:v>
                </c:pt>
                <c:pt idx="2325">
                  <c:v>0.99824764546508227</c:v>
                </c:pt>
                <c:pt idx="2326">
                  <c:v>0.99824877292670788</c:v>
                </c:pt>
                <c:pt idx="2327">
                  <c:v>0.99824989724417912</c:v>
                </c:pt>
                <c:pt idx="2328">
                  <c:v>0.99825101842154873</c:v>
                </c:pt>
                <c:pt idx="2329">
                  <c:v>0.9982521364688296</c:v>
                </c:pt>
                <c:pt idx="2330">
                  <c:v>0.99825325139809029</c:v>
                </c:pt>
                <c:pt idx="2331">
                  <c:v>0.99825436322206207</c:v>
                </c:pt>
                <c:pt idx="2332">
                  <c:v>0.99825546204701388</c:v>
                </c:pt>
                <c:pt idx="2333">
                  <c:v>0.99825656283455844</c:v>
                </c:pt>
                <c:pt idx="2334">
                  <c:v>0.99825766373822089</c:v>
                </c:pt>
              </c:numCache>
            </c:numRef>
          </c:yVal>
          <c:smooth val="1"/>
        </c:ser>
        <c:ser>
          <c:idx val="2"/>
          <c:order val="2"/>
          <c:tx>
            <c:v>Analytics M1</c:v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rgbClr val="002060"/>
              </a:solidFill>
            </c:spPr>
          </c:marker>
          <c:xVal>
            <c:numRef>
              <c:f>'Predictions, run2'!$K$3:$K$11</c:f>
              <c:numCache>
                <c:formatCode>General</c:formatCode>
                <c:ptCount val="9"/>
                <c:pt idx="0">
                  <c:v>2620</c:v>
                </c:pt>
                <c:pt idx="1">
                  <c:v>4420</c:v>
                </c:pt>
                <c:pt idx="2">
                  <c:v>6220</c:v>
                </c:pt>
                <c:pt idx="3">
                  <c:v>8020</c:v>
                </c:pt>
                <c:pt idx="4">
                  <c:v>9820</c:v>
                </c:pt>
                <c:pt idx="5">
                  <c:v>11620</c:v>
                </c:pt>
                <c:pt idx="6">
                  <c:v>13420</c:v>
                </c:pt>
                <c:pt idx="7">
                  <c:v>15220</c:v>
                </c:pt>
                <c:pt idx="8">
                  <c:v>18820</c:v>
                </c:pt>
              </c:numCache>
            </c:numRef>
          </c:xVal>
          <c:yVal>
            <c:numRef>
              <c:f>'Predictions, run2'!$M$3:$M$11</c:f>
              <c:numCache>
                <c:formatCode>General</c:formatCode>
                <c:ptCount val="9"/>
                <c:pt idx="0">
                  <c:v>0.86972858730000002</c:v>
                </c:pt>
                <c:pt idx="1">
                  <c:v>0.90132245870000005</c:v>
                </c:pt>
                <c:pt idx="2">
                  <c:v>0.91770148269999996</c:v>
                </c:pt>
                <c:pt idx="3">
                  <c:v>0.92406930769999995</c:v>
                </c:pt>
                <c:pt idx="4">
                  <c:v>0.94329277639999998</c:v>
                </c:pt>
                <c:pt idx="5">
                  <c:v>0.96189003849999999</c:v>
                </c:pt>
                <c:pt idx="6">
                  <c:v>0.9824107567</c:v>
                </c:pt>
                <c:pt idx="7">
                  <c:v>0.99491784059999999</c:v>
                </c:pt>
                <c:pt idx="8">
                  <c:v>0.9998097118</c:v>
                </c:pt>
              </c:numCache>
            </c:numRef>
          </c:yVal>
          <c:smooth val="1"/>
        </c:ser>
        <c:ser>
          <c:idx val="3"/>
          <c:order val="3"/>
          <c:tx>
            <c:v>Anayltics M2</c:v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'Predictions, run2'!$K$3:$K$11</c:f>
              <c:numCache>
                <c:formatCode>General</c:formatCode>
                <c:ptCount val="9"/>
                <c:pt idx="0">
                  <c:v>2620</c:v>
                </c:pt>
                <c:pt idx="1">
                  <c:v>4420</c:v>
                </c:pt>
                <c:pt idx="2">
                  <c:v>6220</c:v>
                </c:pt>
                <c:pt idx="3">
                  <c:v>8020</c:v>
                </c:pt>
                <c:pt idx="4">
                  <c:v>9820</c:v>
                </c:pt>
                <c:pt idx="5">
                  <c:v>11620</c:v>
                </c:pt>
                <c:pt idx="6">
                  <c:v>13420</c:v>
                </c:pt>
                <c:pt idx="7">
                  <c:v>15220</c:v>
                </c:pt>
                <c:pt idx="8">
                  <c:v>18820</c:v>
                </c:pt>
              </c:numCache>
            </c:numRef>
          </c:xVal>
          <c:yVal>
            <c:numRef>
              <c:f>'Predictions, run2'!$N$3:$N$11</c:f>
              <c:numCache>
                <c:formatCode>General</c:formatCode>
                <c:ptCount val="9"/>
                <c:pt idx="0">
                  <c:v>0.74540859159999995</c:v>
                </c:pt>
                <c:pt idx="1">
                  <c:v>0.77258482220000002</c:v>
                </c:pt>
                <c:pt idx="2">
                  <c:v>0.80499991459999998</c:v>
                </c:pt>
                <c:pt idx="3">
                  <c:v>0.82443745079999997</c:v>
                </c:pt>
                <c:pt idx="4">
                  <c:v>0.84308949980000003</c:v>
                </c:pt>
                <c:pt idx="5">
                  <c:v>0.85456901919999995</c:v>
                </c:pt>
                <c:pt idx="6">
                  <c:v>0.92447428220000005</c:v>
                </c:pt>
                <c:pt idx="7">
                  <c:v>0.96514288940000004</c:v>
                </c:pt>
                <c:pt idx="8">
                  <c:v>0.99946909269999995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312088"/>
        <c:axId val="345312480"/>
      </c:scatterChart>
      <c:valAx>
        <c:axId val="34531208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Batch Time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45312480"/>
        <c:crosses val="autoZero"/>
        <c:crossBetween val="midCat"/>
      </c:valAx>
      <c:valAx>
        <c:axId val="345312480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Conversion %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345312088"/>
        <c:crosses val="autoZero"/>
        <c:crossBetween val="midCat"/>
        <c:majorUnit val="0.2"/>
      </c:valAx>
      <c:spPr>
        <a:noFill/>
      </c:spPr>
    </c:plotArea>
    <c:legend>
      <c:legendPos val="r"/>
      <c:layout>
        <c:manualLayout>
          <c:xMode val="edge"/>
          <c:yMode val="edge"/>
          <c:x val="0.58414481625745107"/>
          <c:y val="0.35688681649751336"/>
          <c:w val="0.2916771852038848"/>
          <c:h val="0.35405053033323097"/>
        </c:manualLayout>
      </c:layout>
      <c:overlay val="0"/>
      <c:spPr>
        <a:solidFill>
          <a:schemeClr val="accent2">
            <a:lumMod val="20000"/>
            <a:lumOff val="80000"/>
          </a:schemeClr>
        </a:solidFill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en-US" sz="1050" dirty="0" smtClean="0"/>
              <a:t>Hydrophilic</a:t>
            </a:r>
            <a:r>
              <a:rPr lang="en-US" sz="1050" baseline="0" dirty="0" smtClean="0"/>
              <a:t> monomers</a:t>
            </a:r>
            <a:endParaRPr lang="en-US" sz="105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798826495737763"/>
          <c:y val="0.11969789304456367"/>
          <c:w val="0.80149239538356387"/>
          <c:h val="0.82214312788775112"/>
        </c:manualLayout>
      </c:layout>
      <c:scatterChart>
        <c:scatterStyle val="smoothMarker"/>
        <c:varyColors val="0"/>
        <c:ser>
          <c:idx val="0"/>
          <c:order val="0"/>
          <c:tx>
            <c:v>Model Pred. M3</c:v>
          </c:tx>
          <c:marker>
            <c:symbol val="none"/>
          </c:marker>
          <c:xVal>
            <c:numRef>
              <c:f>'Predictions, run2'!$A$3:$A$2337</c:f>
              <c:numCache>
                <c:formatCode>General</c:formatCode>
                <c:ptCount val="233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  <c:pt idx="1001">
                  <c:v>10010</c:v>
                </c:pt>
                <c:pt idx="1002">
                  <c:v>10020</c:v>
                </c:pt>
                <c:pt idx="1003">
                  <c:v>10030</c:v>
                </c:pt>
                <c:pt idx="1004">
                  <c:v>10040</c:v>
                </c:pt>
                <c:pt idx="1005">
                  <c:v>10050</c:v>
                </c:pt>
                <c:pt idx="1006">
                  <c:v>10060</c:v>
                </c:pt>
                <c:pt idx="1007">
                  <c:v>10070</c:v>
                </c:pt>
                <c:pt idx="1008">
                  <c:v>10080</c:v>
                </c:pt>
                <c:pt idx="1009">
                  <c:v>10090</c:v>
                </c:pt>
                <c:pt idx="1010">
                  <c:v>10100</c:v>
                </c:pt>
                <c:pt idx="1011">
                  <c:v>10110</c:v>
                </c:pt>
                <c:pt idx="1012">
                  <c:v>10120</c:v>
                </c:pt>
                <c:pt idx="1013">
                  <c:v>10130</c:v>
                </c:pt>
                <c:pt idx="1014">
                  <c:v>10140</c:v>
                </c:pt>
                <c:pt idx="1015">
                  <c:v>10150</c:v>
                </c:pt>
                <c:pt idx="1016">
                  <c:v>10160</c:v>
                </c:pt>
                <c:pt idx="1017">
                  <c:v>10170</c:v>
                </c:pt>
                <c:pt idx="1018">
                  <c:v>10180</c:v>
                </c:pt>
                <c:pt idx="1019">
                  <c:v>10190</c:v>
                </c:pt>
                <c:pt idx="1020">
                  <c:v>10200</c:v>
                </c:pt>
                <c:pt idx="1021">
                  <c:v>10210</c:v>
                </c:pt>
                <c:pt idx="1022">
                  <c:v>10220</c:v>
                </c:pt>
                <c:pt idx="1023">
                  <c:v>10230</c:v>
                </c:pt>
                <c:pt idx="1024">
                  <c:v>10240</c:v>
                </c:pt>
                <c:pt idx="1025">
                  <c:v>10250</c:v>
                </c:pt>
                <c:pt idx="1026">
                  <c:v>10260</c:v>
                </c:pt>
                <c:pt idx="1027">
                  <c:v>10270</c:v>
                </c:pt>
                <c:pt idx="1028">
                  <c:v>10280</c:v>
                </c:pt>
                <c:pt idx="1029">
                  <c:v>10290</c:v>
                </c:pt>
                <c:pt idx="1030">
                  <c:v>10300</c:v>
                </c:pt>
                <c:pt idx="1031">
                  <c:v>10310</c:v>
                </c:pt>
                <c:pt idx="1032">
                  <c:v>10320</c:v>
                </c:pt>
                <c:pt idx="1033">
                  <c:v>10330</c:v>
                </c:pt>
                <c:pt idx="1034">
                  <c:v>10340</c:v>
                </c:pt>
                <c:pt idx="1035">
                  <c:v>10350</c:v>
                </c:pt>
                <c:pt idx="1036">
                  <c:v>10360</c:v>
                </c:pt>
                <c:pt idx="1037">
                  <c:v>10370</c:v>
                </c:pt>
                <c:pt idx="1038">
                  <c:v>10380</c:v>
                </c:pt>
                <c:pt idx="1039">
                  <c:v>10390</c:v>
                </c:pt>
                <c:pt idx="1040">
                  <c:v>10400</c:v>
                </c:pt>
                <c:pt idx="1041">
                  <c:v>10410</c:v>
                </c:pt>
                <c:pt idx="1042">
                  <c:v>10420</c:v>
                </c:pt>
                <c:pt idx="1043">
                  <c:v>10430</c:v>
                </c:pt>
                <c:pt idx="1044">
                  <c:v>10440</c:v>
                </c:pt>
                <c:pt idx="1045">
                  <c:v>10450</c:v>
                </c:pt>
                <c:pt idx="1046">
                  <c:v>10460</c:v>
                </c:pt>
                <c:pt idx="1047">
                  <c:v>10470</c:v>
                </c:pt>
                <c:pt idx="1048">
                  <c:v>10480</c:v>
                </c:pt>
                <c:pt idx="1049">
                  <c:v>10490</c:v>
                </c:pt>
                <c:pt idx="1050">
                  <c:v>10500</c:v>
                </c:pt>
                <c:pt idx="1051">
                  <c:v>10510</c:v>
                </c:pt>
                <c:pt idx="1052">
                  <c:v>10520</c:v>
                </c:pt>
                <c:pt idx="1053">
                  <c:v>10530</c:v>
                </c:pt>
                <c:pt idx="1054">
                  <c:v>10540</c:v>
                </c:pt>
                <c:pt idx="1055">
                  <c:v>10550</c:v>
                </c:pt>
                <c:pt idx="1056">
                  <c:v>10560</c:v>
                </c:pt>
                <c:pt idx="1057">
                  <c:v>10570</c:v>
                </c:pt>
                <c:pt idx="1058">
                  <c:v>10580</c:v>
                </c:pt>
                <c:pt idx="1059">
                  <c:v>10590</c:v>
                </c:pt>
                <c:pt idx="1060">
                  <c:v>10600</c:v>
                </c:pt>
                <c:pt idx="1061">
                  <c:v>10610</c:v>
                </c:pt>
                <c:pt idx="1062">
                  <c:v>10620</c:v>
                </c:pt>
                <c:pt idx="1063">
                  <c:v>10630</c:v>
                </c:pt>
                <c:pt idx="1064">
                  <c:v>10640</c:v>
                </c:pt>
                <c:pt idx="1065">
                  <c:v>10650</c:v>
                </c:pt>
                <c:pt idx="1066">
                  <c:v>10660</c:v>
                </c:pt>
                <c:pt idx="1067">
                  <c:v>10670</c:v>
                </c:pt>
                <c:pt idx="1068">
                  <c:v>10680</c:v>
                </c:pt>
                <c:pt idx="1069">
                  <c:v>10690</c:v>
                </c:pt>
                <c:pt idx="1070">
                  <c:v>10700</c:v>
                </c:pt>
                <c:pt idx="1071">
                  <c:v>10710</c:v>
                </c:pt>
                <c:pt idx="1072">
                  <c:v>10720</c:v>
                </c:pt>
                <c:pt idx="1073">
                  <c:v>10730</c:v>
                </c:pt>
                <c:pt idx="1074">
                  <c:v>10740</c:v>
                </c:pt>
                <c:pt idx="1075">
                  <c:v>10750</c:v>
                </c:pt>
                <c:pt idx="1076">
                  <c:v>10760</c:v>
                </c:pt>
                <c:pt idx="1077">
                  <c:v>10770</c:v>
                </c:pt>
                <c:pt idx="1078">
                  <c:v>10780</c:v>
                </c:pt>
                <c:pt idx="1079">
                  <c:v>10790</c:v>
                </c:pt>
                <c:pt idx="1080">
                  <c:v>10800</c:v>
                </c:pt>
                <c:pt idx="1081">
                  <c:v>10810</c:v>
                </c:pt>
                <c:pt idx="1082">
                  <c:v>10820</c:v>
                </c:pt>
                <c:pt idx="1083">
                  <c:v>10830</c:v>
                </c:pt>
                <c:pt idx="1084">
                  <c:v>10840</c:v>
                </c:pt>
                <c:pt idx="1085">
                  <c:v>10850</c:v>
                </c:pt>
                <c:pt idx="1086">
                  <c:v>10860</c:v>
                </c:pt>
                <c:pt idx="1087">
                  <c:v>10870</c:v>
                </c:pt>
                <c:pt idx="1088">
                  <c:v>10880</c:v>
                </c:pt>
                <c:pt idx="1089">
                  <c:v>10890</c:v>
                </c:pt>
                <c:pt idx="1090">
                  <c:v>10900</c:v>
                </c:pt>
                <c:pt idx="1091">
                  <c:v>10910</c:v>
                </c:pt>
                <c:pt idx="1092">
                  <c:v>10920</c:v>
                </c:pt>
                <c:pt idx="1093">
                  <c:v>10930</c:v>
                </c:pt>
                <c:pt idx="1094">
                  <c:v>10940</c:v>
                </c:pt>
                <c:pt idx="1095">
                  <c:v>10950</c:v>
                </c:pt>
                <c:pt idx="1096">
                  <c:v>10960</c:v>
                </c:pt>
                <c:pt idx="1097">
                  <c:v>10970</c:v>
                </c:pt>
                <c:pt idx="1098">
                  <c:v>10980</c:v>
                </c:pt>
                <c:pt idx="1099">
                  <c:v>10990</c:v>
                </c:pt>
                <c:pt idx="1100">
                  <c:v>11000</c:v>
                </c:pt>
                <c:pt idx="1101">
                  <c:v>11010</c:v>
                </c:pt>
                <c:pt idx="1102">
                  <c:v>11020</c:v>
                </c:pt>
                <c:pt idx="1103">
                  <c:v>11030</c:v>
                </c:pt>
                <c:pt idx="1104">
                  <c:v>11040</c:v>
                </c:pt>
                <c:pt idx="1105">
                  <c:v>11050</c:v>
                </c:pt>
                <c:pt idx="1106">
                  <c:v>11060</c:v>
                </c:pt>
                <c:pt idx="1107">
                  <c:v>11070</c:v>
                </c:pt>
                <c:pt idx="1108">
                  <c:v>11080</c:v>
                </c:pt>
                <c:pt idx="1109">
                  <c:v>11090</c:v>
                </c:pt>
                <c:pt idx="1110">
                  <c:v>11100</c:v>
                </c:pt>
                <c:pt idx="1111">
                  <c:v>11110</c:v>
                </c:pt>
                <c:pt idx="1112">
                  <c:v>11120</c:v>
                </c:pt>
                <c:pt idx="1113">
                  <c:v>11130</c:v>
                </c:pt>
                <c:pt idx="1114">
                  <c:v>11140</c:v>
                </c:pt>
                <c:pt idx="1115">
                  <c:v>11150</c:v>
                </c:pt>
                <c:pt idx="1116">
                  <c:v>11160</c:v>
                </c:pt>
                <c:pt idx="1117">
                  <c:v>11170</c:v>
                </c:pt>
                <c:pt idx="1118">
                  <c:v>11180</c:v>
                </c:pt>
                <c:pt idx="1119">
                  <c:v>11190</c:v>
                </c:pt>
                <c:pt idx="1120">
                  <c:v>11200</c:v>
                </c:pt>
                <c:pt idx="1121">
                  <c:v>11210</c:v>
                </c:pt>
                <c:pt idx="1122">
                  <c:v>11220</c:v>
                </c:pt>
                <c:pt idx="1123">
                  <c:v>11230</c:v>
                </c:pt>
                <c:pt idx="1124">
                  <c:v>11240</c:v>
                </c:pt>
                <c:pt idx="1125">
                  <c:v>11250</c:v>
                </c:pt>
                <c:pt idx="1126">
                  <c:v>11260</c:v>
                </c:pt>
                <c:pt idx="1127">
                  <c:v>11270</c:v>
                </c:pt>
                <c:pt idx="1128">
                  <c:v>11280</c:v>
                </c:pt>
                <c:pt idx="1129">
                  <c:v>11290</c:v>
                </c:pt>
                <c:pt idx="1130">
                  <c:v>11300</c:v>
                </c:pt>
                <c:pt idx="1131">
                  <c:v>11310</c:v>
                </c:pt>
                <c:pt idx="1132">
                  <c:v>11320</c:v>
                </c:pt>
                <c:pt idx="1133">
                  <c:v>11330</c:v>
                </c:pt>
                <c:pt idx="1134">
                  <c:v>11340</c:v>
                </c:pt>
                <c:pt idx="1135">
                  <c:v>11350</c:v>
                </c:pt>
                <c:pt idx="1136">
                  <c:v>11360</c:v>
                </c:pt>
                <c:pt idx="1137">
                  <c:v>11370</c:v>
                </c:pt>
                <c:pt idx="1138">
                  <c:v>11380</c:v>
                </c:pt>
                <c:pt idx="1139">
                  <c:v>11390</c:v>
                </c:pt>
                <c:pt idx="1140">
                  <c:v>11400</c:v>
                </c:pt>
                <c:pt idx="1141">
                  <c:v>11410</c:v>
                </c:pt>
                <c:pt idx="1142">
                  <c:v>11420</c:v>
                </c:pt>
                <c:pt idx="1143">
                  <c:v>11430</c:v>
                </c:pt>
                <c:pt idx="1144">
                  <c:v>11440</c:v>
                </c:pt>
                <c:pt idx="1145">
                  <c:v>11450</c:v>
                </c:pt>
                <c:pt idx="1146">
                  <c:v>11460</c:v>
                </c:pt>
                <c:pt idx="1147">
                  <c:v>11470</c:v>
                </c:pt>
                <c:pt idx="1148">
                  <c:v>11480</c:v>
                </c:pt>
                <c:pt idx="1149">
                  <c:v>11490</c:v>
                </c:pt>
                <c:pt idx="1150">
                  <c:v>11500</c:v>
                </c:pt>
                <c:pt idx="1151">
                  <c:v>11510</c:v>
                </c:pt>
                <c:pt idx="1152">
                  <c:v>11520</c:v>
                </c:pt>
                <c:pt idx="1153">
                  <c:v>11530</c:v>
                </c:pt>
                <c:pt idx="1154">
                  <c:v>11540</c:v>
                </c:pt>
                <c:pt idx="1155">
                  <c:v>11550</c:v>
                </c:pt>
                <c:pt idx="1156">
                  <c:v>11560</c:v>
                </c:pt>
                <c:pt idx="1157">
                  <c:v>11570</c:v>
                </c:pt>
                <c:pt idx="1158">
                  <c:v>11580</c:v>
                </c:pt>
                <c:pt idx="1159">
                  <c:v>11590</c:v>
                </c:pt>
                <c:pt idx="1160">
                  <c:v>11600</c:v>
                </c:pt>
                <c:pt idx="1161">
                  <c:v>11610</c:v>
                </c:pt>
                <c:pt idx="1162">
                  <c:v>11620</c:v>
                </c:pt>
                <c:pt idx="1163">
                  <c:v>11630</c:v>
                </c:pt>
                <c:pt idx="1164">
                  <c:v>11640</c:v>
                </c:pt>
                <c:pt idx="1165">
                  <c:v>11650</c:v>
                </c:pt>
                <c:pt idx="1166">
                  <c:v>11660</c:v>
                </c:pt>
                <c:pt idx="1167">
                  <c:v>11670</c:v>
                </c:pt>
                <c:pt idx="1168">
                  <c:v>11680</c:v>
                </c:pt>
                <c:pt idx="1169">
                  <c:v>11690</c:v>
                </c:pt>
                <c:pt idx="1170">
                  <c:v>11700</c:v>
                </c:pt>
                <c:pt idx="1171">
                  <c:v>11710</c:v>
                </c:pt>
                <c:pt idx="1172">
                  <c:v>11720</c:v>
                </c:pt>
                <c:pt idx="1173">
                  <c:v>11730</c:v>
                </c:pt>
                <c:pt idx="1174">
                  <c:v>11740</c:v>
                </c:pt>
                <c:pt idx="1175">
                  <c:v>11750</c:v>
                </c:pt>
                <c:pt idx="1176">
                  <c:v>11760</c:v>
                </c:pt>
                <c:pt idx="1177">
                  <c:v>11770</c:v>
                </c:pt>
                <c:pt idx="1178">
                  <c:v>11780</c:v>
                </c:pt>
                <c:pt idx="1179">
                  <c:v>11790</c:v>
                </c:pt>
                <c:pt idx="1180">
                  <c:v>11800</c:v>
                </c:pt>
                <c:pt idx="1181">
                  <c:v>11810</c:v>
                </c:pt>
                <c:pt idx="1182">
                  <c:v>11820</c:v>
                </c:pt>
                <c:pt idx="1183">
                  <c:v>11830</c:v>
                </c:pt>
                <c:pt idx="1184">
                  <c:v>11840</c:v>
                </c:pt>
                <c:pt idx="1185">
                  <c:v>11850</c:v>
                </c:pt>
                <c:pt idx="1186">
                  <c:v>11860</c:v>
                </c:pt>
                <c:pt idx="1187">
                  <c:v>11870</c:v>
                </c:pt>
                <c:pt idx="1188">
                  <c:v>11880</c:v>
                </c:pt>
                <c:pt idx="1189">
                  <c:v>11890</c:v>
                </c:pt>
                <c:pt idx="1190">
                  <c:v>11900</c:v>
                </c:pt>
                <c:pt idx="1191">
                  <c:v>11910</c:v>
                </c:pt>
                <c:pt idx="1192">
                  <c:v>11920</c:v>
                </c:pt>
                <c:pt idx="1193">
                  <c:v>11930</c:v>
                </c:pt>
                <c:pt idx="1194">
                  <c:v>11940</c:v>
                </c:pt>
                <c:pt idx="1195">
                  <c:v>11950</c:v>
                </c:pt>
                <c:pt idx="1196">
                  <c:v>11960</c:v>
                </c:pt>
                <c:pt idx="1197">
                  <c:v>11970</c:v>
                </c:pt>
                <c:pt idx="1198">
                  <c:v>11980</c:v>
                </c:pt>
                <c:pt idx="1199">
                  <c:v>11990</c:v>
                </c:pt>
                <c:pt idx="1200">
                  <c:v>12000</c:v>
                </c:pt>
                <c:pt idx="1201">
                  <c:v>12010</c:v>
                </c:pt>
                <c:pt idx="1202">
                  <c:v>12020</c:v>
                </c:pt>
                <c:pt idx="1203">
                  <c:v>12030</c:v>
                </c:pt>
                <c:pt idx="1204">
                  <c:v>12040</c:v>
                </c:pt>
                <c:pt idx="1205">
                  <c:v>12050</c:v>
                </c:pt>
                <c:pt idx="1206">
                  <c:v>12060</c:v>
                </c:pt>
                <c:pt idx="1207">
                  <c:v>12070</c:v>
                </c:pt>
                <c:pt idx="1208">
                  <c:v>12080</c:v>
                </c:pt>
                <c:pt idx="1209">
                  <c:v>12090</c:v>
                </c:pt>
                <c:pt idx="1210">
                  <c:v>12100</c:v>
                </c:pt>
                <c:pt idx="1211">
                  <c:v>12110</c:v>
                </c:pt>
                <c:pt idx="1212">
                  <c:v>12120</c:v>
                </c:pt>
                <c:pt idx="1213">
                  <c:v>12130</c:v>
                </c:pt>
                <c:pt idx="1214">
                  <c:v>12140</c:v>
                </c:pt>
                <c:pt idx="1215">
                  <c:v>12150</c:v>
                </c:pt>
                <c:pt idx="1216">
                  <c:v>12160</c:v>
                </c:pt>
                <c:pt idx="1217">
                  <c:v>12170</c:v>
                </c:pt>
                <c:pt idx="1218">
                  <c:v>12180</c:v>
                </c:pt>
                <c:pt idx="1219">
                  <c:v>12190</c:v>
                </c:pt>
                <c:pt idx="1220">
                  <c:v>12200</c:v>
                </c:pt>
                <c:pt idx="1221">
                  <c:v>12210</c:v>
                </c:pt>
                <c:pt idx="1222">
                  <c:v>12220</c:v>
                </c:pt>
                <c:pt idx="1223">
                  <c:v>12230</c:v>
                </c:pt>
                <c:pt idx="1224">
                  <c:v>12240</c:v>
                </c:pt>
                <c:pt idx="1225">
                  <c:v>12250</c:v>
                </c:pt>
                <c:pt idx="1226">
                  <c:v>12260</c:v>
                </c:pt>
                <c:pt idx="1227">
                  <c:v>12270</c:v>
                </c:pt>
                <c:pt idx="1228">
                  <c:v>12280</c:v>
                </c:pt>
                <c:pt idx="1229">
                  <c:v>12290</c:v>
                </c:pt>
                <c:pt idx="1230">
                  <c:v>12300</c:v>
                </c:pt>
                <c:pt idx="1231">
                  <c:v>12310</c:v>
                </c:pt>
                <c:pt idx="1232">
                  <c:v>12320</c:v>
                </c:pt>
                <c:pt idx="1233">
                  <c:v>12330</c:v>
                </c:pt>
                <c:pt idx="1234">
                  <c:v>12340</c:v>
                </c:pt>
                <c:pt idx="1235">
                  <c:v>12350</c:v>
                </c:pt>
                <c:pt idx="1236">
                  <c:v>12360</c:v>
                </c:pt>
                <c:pt idx="1237">
                  <c:v>12370</c:v>
                </c:pt>
                <c:pt idx="1238">
                  <c:v>12380</c:v>
                </c:pt>
                <c:pt idx="1239">
                  <c:v>12390</c:v>
                </c:pt>
                <c:pt idx="1240">
                  <c:v>12400</c:v>
                </c:pt>
                <c:pt idx="1241">
                  <c:v>12410</c:v>
                </c:pt>
                <c:pt idx="1242">
                  <c:v>12420</c:v>
                </c:pt>
                <c:pt idx="1243">
                  <c:v>12430</c:v>
                </c:pt>
                <c:pt idx="1244">
                  <c:v>12440</c:v>
                </c:pt>
                <c:pt idx="1245">
                  <c:v>12450</c:v>
                </c:pt>
                <c:pt idx="1246">
                  <c:v>12460</c:v>
                </c:pt>
                <c:pt idx="1247">
                  <c:v>12470</c:v>
                </c:pt>
                <c:pt idx="1248">
                  <c:v>12480</c:v>
                </c:pt>
                <c:pt idx="1249">
                  <c:v>12490</c:v>
                </c:pt>
                <c:pt idx="1250">
                  <c:v>12500</c:v>
                </c:pt>
                <c:pt idx="1251">
                  <c:v>12510</c:v>
                </c:pt>
                <c:pt idx="1252">
                  <c:v>12520</c:v>
                </c:pt>
                <c:pt idx="1253">
                  <c:v>12530</c:v>
                </c:pt>
                <c:pt idx="1254">
                  <c:v>12540</c:v>
                </c:pt>
                <c:pt idx="1255">
                  <c:v>12550</c:v>
                </c:pt>
                <c:pt idx="1256">
                  <c:v>12560</c:v>
                </c:pt>
                <c:pt idx="1257">
                  <c:v>12570</c:v>
                </c:pt>
                <c:pt idx="1258">
                  <c:v>12580</c:v>
                </c:pt>
                <c:pt idx="1259">
                  <c:v>12590</c:v>
                </c:pt>
                <c:pt idx="1260">
                  <c:v>12600</c:v>
                </c:pt>
                <c:pt idx="1261">
                  <c:v>12610</c:v>
                </c:pt>
                <c:pt idx="1262">
                  <c:v>12620</c:v>
                </c:pt>
                <c:pt idx="1263">
                  <c:v>12630</c:v>
                </c:pt>
                <c:pt idx="1264">
                  <c:v>12640</c:v>
                </c:pt>
                <c:pt idx="1265">
                  <c:v>12650</c:v>
                </c:pt>
                <c:pt idx="1266">
                  <c:v>12660</c:v>
                </c:pt>
                <c:pt idx="1267">
                  <c:v>12670</c:v>
                </c:pt>
                <c:pt idx="1268">
                  <c:v>12680</c:v>
                </c:pt>
                <c:pt idx="1269">
                  <c:v>12690</c:v>
                </c:pt>
                <c:pt idx="1270">
                  <c:v>12700</c:v>
                </c:pt>
                <c:pt idx="1271">
                  <c:v>12710</c:v>
                </c:pt>
                <c:pt idx="1272">
                  <c:v>12720</c:v>
                </c:pt>
                <c:pt idx="1273">
                  <c:v>12730</c:v>
                </c:pt>
                <c:pt idx="1274">
                  <c:v>12740</c:v>
                </c:pt>
                <c:pt idx="1275">
                  <c:v>12750</c:v>
                </c:pt>
                <c:pt idx="1276">
                  <c:v>12760</c:v>
                </c:pt>
                <c:pt idx="1277">
                  <c:v>12770</c:v>
                </c:pt>
                <c:pt idx="1278">
                  <c:v>12780</c:v>
                </c:pt>
                <c:pt idx="1279">
                  <c:v>12790</c:v>
                </c:pt>
                <c:pt idx="1280">
                  <c:v>12800</c:v>
                </c:pt>
                <c:pt idx="1281">
                  <c:v>12810</c:v>
                </c:pt>
                <c:pt idx="1282">
                  <c:v>12820</c:v>
                </c:pt>
                <c:pt idx="1283">
                  <c:v>12830</c:v>
                </c:pt>
                <c:pt idx="1284">
                  <c:v>12840</c:v>
                </c:pt>
                <c:pt idx="1285">
                  <c:v>12850</c:v>
                </c:pt>
                <c:pt idx="1286">
                  <c:v>12860</c:v>
                </c:pt>
                <c:pt idx="1287">
                  <c:v>12870</c:v>
                </c:pt>
                <c:pt idx="1288">
                  <c:v>12880</c:v>
                </c:pt>
                <c:pt idx="1289">
                  <c:v>12890</c:v>
                </c:pt>
                <c:pt idx="1290">
                  <c:v>12900</c:v>
                </c:pt>
                <c:pt idx="1291">
                  <c:v>12910</c:v>
                </c:pt>
                <c:pt idx="1292">
                  <c:v>12920</c:v>
                </c:pt>
                <c:pt idx="1293">
                  <c:v>12930</c:v>
                </c:pt>
                <c:pt idx="1294">
                  <c:v>12940</c:v>
                </c:pt>
                <c:pt idx="1295">
                  <c:v>12950</c:v>
                </c:pt>
                <c:pt idx="1296">
                  <c:v>12960</c:v>
                </c:pt>
                <c:pt idx="1297">
                  <c:v>12970</c:v>
                </c:pt>
                <c:pt idx="1298">
                  <c:v>12980</c:v>
                </c:pt>
                <c:pt idx="1299">
                  <c:v>12990</c:v>
                </c:pt>
                <c:pt idx="1300">
                  <c:v>13000</c:v>
                </c:pt>
                <c:pt idx="1301">
                  <c:v>13010</c:v>
                </c:pt>
                <c:pt idx="1302">
                  <c:v>13020</c:v>
                </c:pt>
                <c:pt idx="1303">
                  <c:v>13030</c:v>
                </c:pt>
                <c:pt idx="1304">
                  <c:v>13040</c:v>
                </c:pt>
                <c:pt idx="1305">
                  <c:v>13050</c:v>
                </c:pt>
                <c:pt idx="1306">
                  <c:v>13060</c:v>
                </c:pt>
                <c:pt idx="1307">
                  <c:v>13070</c:v>
                </c:pt>
                <c:pt idx="1308">
                  <c:v>13080</c:v>
                </c:pt>
                <c:pt idx="1309">
                  <c:v>13090</c:v>
                </c:pt>
                <c:pt idx="1310">
                  <c:v>13100</c:v>
                </c:pt>
                <c:pt idx="1311">
                  <c:v>13110</c:v>
                </c:pt>
                <c:pt idx="1312">
                  <c:v>13120</c:v>
                </c:pt>
                <c:pt idx="1313">
                  <c:v>13130</c:v>
                </c:pt>
                <c:pt idx="1314">
                  <c:v>13140</c:v>
                </c:pt>
                <c:pt idx="1315">
                  <c:v>13150</c:v>
                </c:pt>
                <c:pt idx="1316">
                  <c:v>13160</c:v>
                </c:pt>
                <c:pt idx="1317">
                  <c:v>13170</c:v>
                </c:pt>
                <c:pt idx="1318">
                  <c:v>13180</c:v>
                </c:pt>
                <c:pt idx="1319">
                  <c:v>13190</c:v>
                </c:pt>
                <c:pt idx="1320">
                  <c:v>13200</c:v>
                </c:pt>
                <c:pt idx="1321">
                  <c:v>13210</c:v>
                </c:pt>
                <c:pt idx="1322">
                  <c:v>13220</c:v>
                </c:pt>
                <c:pt idx="1323">
                  <c:v>13230</c:v>
                </c:pt>
                <c:pt idx="1324">
                  <c:v>13240</c:v>
                </c:pt>
                <c:pt idx="1325">
                  <c:v>13250</c:v>
                </c:pt>
                <c:pt idx="1326">
                  <c:v>13260</c:v>
                </c:pt>
                <c:pt idx="1327">
                  <c:v>13270</c:v>
                </c:pt>
                <c:pt idx="1328">
                  <c:v>13280</c:v>
                </c:pt>
                <c:pt idx="1329">
                  <c:v>13290</c:v>
                </c:pt>
                <c:pt idx="1330">
                  <c:v>13300</c:v>
                </c:pt>
                <c:pt idx="1331">
                  <c:v>13310</c:v>
                </c:pt>
                <c:pt idx="1332">
                  <c:v>13320</c:v>
                </c:pt>
                <c:pt idx="1333">
                  <c:v>13330</c:v>
                </c:pt>
                <c:pt idx="1334">
                  <c:v>13340</c:v>
                </c:pt>
                <c:pt idx="1335">
                  <c:v>13350</c:v>
                </c:pt>
                <c:pt idx="1336">
                  <c:v>13360</c:v>
                </c:pt>
                <c:pt idx="1337">
                  <c:v>13370</c:v>
                </c:pt>
                <c:pt idx="1338">
                  <c:v>13380</c:v>
                </c:pt>
                <c:pt idx="1339">
                  <c:v>13390</c:v>
                </c:pt>
                <c:pt idx="1340">
                  <c:v>13400</c:v>
                </c:pt>
                <c:pt idx="1341">
                  <c:v>13410</c:v>
                </c:pt>
                <c:pt idx="1342">
                  <c:v>13420</c:v>
                </c:pt>
                <c:pt idx="1343">
                  <c:v>13430</c:v>
                </c:pt>
                <c:pt idx="1344">
                  <c:v>13440</c:v>
                </c:pt>
                <c:pt idx="1345">
                  <c:v>13450</c:v>
                </c:pt>
                <c:pt idx="1346">
                  <c:v>13460</c:v>
                </c:pt>
                <c:pt idx="1347">
                  <c:v>13470</c:v>
                </c:pt>
                <c:pt idx="1348">
                  <c:v>13480</c:v>
                </c:pt>
                <c:pt idx="1349">
                  <c:v>13490</c:v>
                </c:pt>
                <c:pt idx="1350">
                  <c:v>13500</c:v>
                </c:pt>
                <c:pt idx="1351">
                  <c:v>13510</c:v>
                </c:pt>
                <c:pt idx="1352">
                  <c:v>13520</c:v>
                </c:pt>
                <c:pt idx="1353">
                  <c:v>13530</c:v>
                </c:pt>
                <c:pt idx="1354">
                  <c:v>13540</c:v>
                </c:pt>
                <c:pt idx="1355">
                  <c:v>13550</c:v>
                </c:pt>
                <c:pt idx="1356">
                  <c:v>13560</c:v>
                </c:pt>
                <c:pt idx="1357">
                  <c:v>13570</c:v>
                </c:pt>
                <c:pt idx="1358">
                  <c:v>13580</c:v>
                </c:pt>
                <c:pt idx="1359">
                  <c:v>13590</c:v>
                </c:pt>
                <c:pt idx="1360">
                  <c:v>13600</c:v>
                </c:pt>
                <c:pt idx="1361">
                  <c:v>13610</c:v>
                </c:pt>
                <c:pt idx="1362">
                  <c:v>13620</c:v>
                </c:pt>
                <c:pt idx="1363">
                  <c:v>13630</c:v>
                </c:pt>
                <c:pt idx="1364">
                  <c:v>13640</c:v>
                </c:pt>
                <c:pt idx="1365">
                  <c:v>13650</c:v>
                </c:pt>
                <c:pt idx="1366">
                  <c:v>13660</c:v>
                </c:pt>
                <c:pt idx="1367">
                  <c:v>13670</c:v>
                </c:pt>
                <c:pt idx="1368">
                  <c:v>13680</c:v>
                </c:pt>
                <c:pt idx="1369">
                  <c:v>13690</c:v>
                </c:pt>
                <c:pt idx="1370">
                  <c:v>13700</c:v>
                </c:pt>
                <c:pt idx="1371">
                  <c:v>13710</c:v>
                </c:pt>
                <c:pt idx="1372">
                  <c:v>13720</c:v>
                </c:pt>
                <c:pt idx="1373">
                  <c:v>13730</c:v>
                </c:pt>
                <c:pt idx="1374">
                  <c:v>13740</c:v>
                </c:pt>
                <c:pt idx="1375">
                  <c:v>13750</c:v>
                </c:pt>
                <c:pt idx="1376">
                  <c:v>13760</c:v>
                </c:pt>
                <c:pt idx="1377">
                  <c:v>13770</c:v>
                </c:pt>
                <c:pt idx="1378">
                  <c:v>13780</c:v>
                </c:pt>
                <c:pt idx="1379">
                  <c:v>13790</c:v>
                </c:pt>
                <c:pt idx="1380">
                  <c:v>13800</c:v>
                </c:pt>
                <c:pt idx="1381">
                  <c:v>13810</c:v>
                </c:pt>
                <c:pt idx="1382">
                  <c:v>13820</c:v>
                </c:pt>
                <c:pt idx="1383">
                  <c:v>13830</c:v>
                </c:pt>
                <c:pt idx="1384">
                  <c:v>13840</c:v>
                </c:pt>
                <c:pt idx="1385">
                  <c:v>13850</c:v>
                </c:pt>
                <c:pt idx="1386">
                  <c:v>13860</c:v>
                </c:pt>
                <c:pt idx="1387">
                  <c:v>13870</c:v>
                </c:pt>
                <c:pt idx="1388">
                  <c:v>13880</c:v>
                </c:pt>
                <c:pt idx="1389">
                  <c:v>13890</c:v>
                </c:pt>
                <c:pt idx="1390">
                  <c:v>13900</c:v>
                </c:pt>
                <c:pt idx="1391">
                  <c:v>13910</c:v>
                </c:pt>
                <c:pt idx="1392">
                  <c:v>13920</c:v>
                </c:pt>
                <c:pt idx="1393">
                  <c:v>13930</c:v>
                </c:pt>
                <c:pt idx="1394">
                  <c:v>13940</c:v>
                </c:pt>
                <c:pt idx="1395">
                  <c:v>13950</c:v>
                </c:pt>
                <c:pt idx="1396">
                  <c:v>13960</c:v>
                </c:pt>
                <c:pt idx="1397">
                  <c:v>13970</c:v>
                </c:pt>
                <c:pt idx="1398">
                  <c:v>13980</c:v>
                </c:pt>
                <c:pt idx="1399">
                  <c:v>13990</c:v>
                </c:pt>
                <c:pt idx="1400">
                  <c:v>14000</c:v>
                </c:pt>
                <c:pt idx="1401">
                  <c:v>14010</c:v>
                </c:pt>
                <c:pt idx="1402">
                  <c:v>14020</c:v>
                </c:pt>
                <c:pt idx="1403">
                  <c:v>14030</c:v>
                </c:pt>
                <c:pt idx="1404">
                  <c:v>14040</c:v>
                </c:pt>
                <c:pt idx="1405">
                  <c:v>14050</c:v>
                </c:pt>
                <c:pt idx="1406">
                  <c:v>14060</c:v>
                </c:pt>
                <c:pt idx="1407">
                  <c:v>14070</c:v>
                </c:pt>
                <c:pt idx="1408">
                  <c:v>14080</c:v>
                </c:pt>
                <c:pt idx="1409">
                  <c:v>14090</c:v>
                </c:pt>
                <c:pt idx="1410">
                  <c:v>14100</c:v>
                </c:pt>
                <c:pt idx="1411">
                  <c:v>14110</c:v>
                </c:pt>
                <c:pt idx="1412">
                  <c:v>14120</c:v>
                </c:pt>
                <c:pt idx="1413">
                  <c:v>14130</c:v>
                </c:pt>
                <c:pt idx="1414">
                  <c:v>14140</c:v>
                </c:pt>
                <c:pt idx="1415">
                  <c:v>14150</c:v>
                </c:pt>
                <c:pt idx="1416">
                  <c:v>14160</c:v>
                </c:pt>
                <c:pt idx="1417">
                  <c:v>14170</c:v>
                </c:pt>
                <c:pt idx="1418">
                  <c:v>14180</c:v>
                </c:pt>
                <c:pt idx="1419">
                  <c:v>14190</c:v>
                </c:pt>
                <c:pt idx="1420">
                  <c:v>14200</c:v>
                </c:pt>
                <c:pt idx="1421">
                  <c:v>14210</c:v>
                </c:pt>
                <c:pt idx="1422">
                  <c:v>14220</c:v>
                </c:pt>
                <c:pt idx="1423">
                  <c:v>14230</c:v>
                </c:pt>
                <c:pt idx="1424">
                  <c:v>14240</c:v>
                </c:pt>
                <c:pt idx="1425">
                  <c:v>14250</c:v>
                </c:pt>
                <c:pt idx="1426">
                  <c:v>14260</c:v>
                </c:pt>
                <c:pt idx="1427">
                  <c:v>14270</c:v>
                </c:pt>
                <c:pt idx="1428">
                  <c:v>14280</c:v>
                </c:pt>
                <c:pt idx="1429">
                  <c:v>14290</c:v>
                </c:pt>
                <c:pt idx="1430">
                  <c:v>14300</c:v>
                </c:pt>
                <c:pt idx="1431">
                  <c:v>14310</c:v>
                </c:pt>
                <c:pt idx="1432">
                  <c:v>14320</c:v>
                </c:pt>
                <c:pt idx="1433">
                  <c:v>14330</c:v>
                </c:pt>
                <c:pt idx="1434">
                  <c:v>14340</c:v>
                </c:pt>
                <c:pt idx="1435">
                  <c:v>14350</c:v>
                </c:pt>
                <c:pt idx="1436">
                  <c:v>14360</c:v>
                </c:pt>
                <c:pt idx="1437">
                  <c:v>14370</c:v>
                </c:pt>
                <c:pt idx="1438">
                  <c:v>14380</c:v>
                </c:pt>
                <c:pt idx="1439">
                  <c:v>14390</c:v>
                </c:pt>
                <c:pt idx="1440">
                  <c:v>14400</c:v>
                </c:pt>
                <c:pt idx="1441">
                  <c:v>14410</c:v>
                </c:pt>
                <c:pt idx="1442">
                  <c:v>14420</c:v>
                </c:pt>
                <c:pt idx="1443">
                  <c:v>14430</c:v>
                </c:pt>
                <c:pt idx="1444">
                  <c:v>14440</c:v>
                </c:pt>
                <c:pt idx="1445">
                  <c:v>14450</c:v>
                </c:pt>
                <c:pt idx="1446">
                  <c:v>14460</c:v>
                </c:pt>
                <c:pt idx="1447">
                  <c:v>14470</c:v>
                </c:pt>
                <c:pt idx="1448">
                  <c:v>14480</c:v>
                </c:pt>
                <c:pt idx="1449">
                  <c:v>14490</c:v>
                </c:pt>
                <c:pt idx="1450">
                  <c:v>14500</c:v>
                </c:pt>
                <c:pt idx="1451">
                  <c:v>14510</c:v>
                </c:pt>
                <c:pt idx="1452">
                  <c:v>14520</c:v>
                </c:pt>
                <c:pt idx="1453">
                  <c:v>14530</c:v>
                </c:pt>
                <c:pt idx="1454">
                  <c:v>14540</c:v>
                </c:pt>
                <c:pt idx="1455">
                  <c:v>14550</c:v>
                </c:pt>
                <c:pt idx="1456">
                  <c:v>14560</c:v>
                </c:pt>
                <c:pt idx="1457">
                  <c:v>14570</c:v>
                </c:pt>
                <c:pt idx="1458">
                  <c:v>14580</c:v>
                </c:pt>
                <c:pt idx="1459">
                  <c:v>14590</c:v>
                </c:pt>
                <c:pt idx="1460">
                  <c:v>14600</c:v>
                </c:pt>
                <c:pt idx="1461">
                  <c:v>14610</c:v>
                </c:pt>
                <c:pt idx="1462">
                  <c:v>14620</c:v>
                </c:pt>
                <c:pt idx="1463">
                  <c:v>14630</c:v>
                </c:pt>
                <c:pt idx="1464">
                  <c:v>14640</c:v>
                </c:pt>
                <c:pt idx="1465">
                  <c:v>14650</c:v>
                </c:pt>
                <c:pt idx="1466">
                  <c:v>14660</c:v>
                </c:pt>
                <c:pt idx="1467">
                  <c:v>14670</c:v>
                </c:pt>
                <c:pt idx="1468">
                  <c:v>14680</c:v>
                </c:pt>
                <c:pt idx="1469">
                  <c:v>14690</c:v>
                </c:pt>
                <c:pt idx="1470">
                  <c:v>14700</c:v>
                </c:pt>
                <c:pt idx="1471">
                  <c:v>14710</c:v>
                </c:pt>
                <c:pt idx="1472">
                  <c:v>14720</c:v>
                </c:pt>
                <c:pt idx="1473">
                  <c:v>14730</c:v>
                </c:pt>
                <c:pt idx="1474">
                  <c:v>14740</c:v>
                </c:pt>
                <c:pt idx="1475">
                  <c:v>14750</c:v>
                </c:pt>
                <c:pt idx="1476">
                  <c:v>14760</c:v>
                </c:pt>
                <c:pt idx="1477">
                  <c:v>14770</c:v>
                </c:pt>
                <c:pt idx="1478">
                  <c:v>14780</c:v>
                </c:pt>
                <c:pt idx="1479">
                  <c:v>14790</c:v>
                </c:pt>
                <c:pt idx="1480">
                  <c:v>14800</c:v>
                </c:pt>
                <c:pt idx="1481">
                  <c:v>14810</c:v>
                </c:pt>
                <c:pt idx="1482">
                  <c:v>14820</c:v>
                </c:pt>
                <c:pt idx="1483">
                  <c:v>14830</c:v>
                </c:pt>
                <c:pt idx="1484">
                  <c:v>14840</c:v>
                </c:pt>
                <c:pt idx="1485">
                  <c:v>14850</c:v>
                </c:pt>
                <c:pt idx="1486">
                  <c:v>14860</c:v>
                </c:pt>
                <c:pt idx="1487">
                  <c:v>14870</c:v>
                </c:pt>
                <c:pt idx="1488">
                  <c:v>14880</c:v>
                </c:pt>
                <c:pt idx="1489">
                  <c:v>14890</c:v>
                </c:pt>
                <c:pt idx="1490">
                  <c:v>14900</c:v>
                </c:pt>
                <c:pt idx="1491">
                  <c:v>14910</c:v>
                </c:pt>
                <c:pt idx="1492">
                  <c:v>14920</c:v>
                </c:pt>
                <c:pt idx="1493">
                  <c:v>14930</c:v>
                </c:pt>
                <c:pt idx="1494">
                  <c:v>14940</c:v>
                </c:pt>
                <c:pt idx="1495">
                  <c:v>14950</c:v>
                </c:pt>
                <c:pt idx="1496">
                  <c:v>14960</c:v>
                </c:pt>
                <c:pt idx="1497">
                  <c:v>14970</c:v>
                </c:pt>
                <c:pt idx="1498">
                  <c:v>14980</c:v>
                </c:pt>
                <c:pt idx="1499">
                  <c:v>14990</c:v>
                </c:pt>
                <c:pt idx="1500">
                  <c:v>15000</c:v>
                </c:pt>
                <c:pt idx="1501">
                  <c:v>15010</c:v>
                </c:pt>
                <c:pt idx="1502">
                  <c:v>15020</c:v>
                </c:pt>
                <c:pt idx="1503">
                  <c:v>15030</c:v>
                </c:pt>
                <c:pt idx="1504">
                  <c:v>15040</c:v>
                </c:pt>
                <c:pt idx="1505">
                  <c:v>15050</c:v>
                </c:pt>
                <c:pt idx="1506">
                  <c:v>15060</c:v>
                </c:pt>
                <c:pt idx="1507">
                  <c:v>15070</c:v>
                </c:pt>
                <c:pt idx="1508">
                  <c:v>15080</c:v>
                </c:pt>
                <c:pt idx="1509">
                  <c:v>15090</c:v>
                </c:pt>
                <c:pt idx="1510">
                  <c:v>15100</c:v>
                </c:pt>
                <c:pt idx="1511">
                  <c:v>15110</c:v>
                </c:pt>
                <c:pt idx="1512">
                  <c:v>15120</c:v>
                </c:pt>
                <c:pt idx="1513">
                  <c:v>15130</c:v>
                </c:pt>
                <c:pt idx="1514">
                  <c:v>15140</c:v>
                </c:pt>
                <c:pt idx="1515">
                  <c:v>15150</c:v>
                </c:pt>
                <c:pt idx="1516">
                  <c:v>15160</c:v>
                </c:pt>
                <c:pt idx="1517">
                  <c:v>15170</c:v>
                </c:pt>
                <c:pt idx="1518">
                  <c:v>15180</c:v>
                </c:pt>
                <c:pt idx="1519">
                  <c:v>15190</c:v>
                </c:pt>
                <c:pt idx="1520">
                  <c:v>15200</c:v>
                </c:pt>
                <c:pt idx="1521">
                  <c:v>15210</c:v>
                </c:pt>
                <c:pt idx="1522">
                  <c:v>15220</c:v>
                </c:pt>
                <c:pt idx="1523">
                  <c:v>15230</c:v>
                </c:pt>
                <c:pt idx="1524">
                  <c:v>15240</c:v>
                </c:pt>
                <c:pt idx="1525">
                  <c:v>15250</c:v>
                </c:pt>
                <c:pt idx="1526">
                  <c:v>15260</c:v>
                </c:pt>
                <c:pt idx="1527">
                  <c:v>15270</c:v>
                </c:pt>
                <c:pt idx="1528">
                  <c:v>15280</c:v>
                </c:pt>
                <c:pt idx="1529">
                  <c:v>15290</c:v>
                </c:pt>
                <c:pt idx="1530">
                  <c:v>15300</c:v>
                </c:pt>
                <c:pt idx="1531">
                  <c:v>15310</c:v>
                </c:pt>
                <c:pt idx="1532">
                  <c:v>15320</c:v>
                </c:pt>
                <c:pt idx="1533">
                  <c:v>15330</c:v>
                </c:pt>
                <c:pt idx="1534">
                  <c:v>15340</c:v>
                </c:pt>
                <c:pt idx="1535">
                  <c:v>15350</c:v>
                </c:pt>
                <c:pt idx="1536">
                  <c:v>15360</c:v>
                </c:pt>
                <c:pt idx="1537">
                  <c:v>15370</c:v>
                </c:pt>
                <c:pt idx="1538">
                  <c:v>15380</c:v>
                </c:pt>
                <c:pt idx="1539">
                  <c:v>15390</c:v>
                </c:pt>
                <c:pt idx="1540">
                  <c:v>15400</c:v>
                </c:pt>
                <c:pt idx="1541">
                  <c:v>15410</c:v>
                </c:pt>
                <c:pt idx="1542">
                  <c:v>15420</c:v>
                </c:pt>
                <c:pt idx="1543">
                  <c:v>15430</c:v>
                </c:pt>
                <c:pt idx="1544">
                  <c:v>15440</c:v>
                </c:pt>
                <c:pt idx="1545">
                  <c:v>15450</c:v>
                </c:pt>
                <c:pt idx="1546">
                  <c:v>15460</c:v>
                </c:pt>
                <c:pt idx="1547">
                  <c:v>15470</c:v>
                </c:pt>
                <c:pt idx="1548">
                  <c:v>15480</c:v>
                </c:pt>
                <c:pt idx="1549">
                  <c:v>15490</c:v>
                </c:pt>
                <c:pt idx="1550">
                  <c:v>15500</c:v>
                </c:pt>
                <c:pt idx="1551">
                  <c:v>15510</c:v>
                </c:pt>
                <c:pt idx="1552">
                  <c:v>15520</c:v>
                </c:pt>
                <c:pt idx="1553">
                  <c:v>15530</c:v>
                </c:pt>
                <c:pt idx="1554">
                  <c:v>15540</c:v>
                </c:pt>
                <c:pt idx="1555">
                  <c:v>15550</c:v>
                </c:pt>
                <c:pt idx="1556">
                  <c:v>15560</c:v>
                </c:pt>
                <c:pt idx="1557">
                  <c:v>15570</c:v>
                </c:pt>
                <c:pt idx="1558">
                  <c:v>15580</c:v>
                </c:pt>
                <c:pt idx="1559">
                  <c:v>15590</c:v>
                </c:pt>
                <c:pt idx="1560">
                  <c:v>15600</c:v>
                </c:pt>
                <c:pt idx="1561">
                  <c:v>15610</c:v>
                </c:pt>
                <c:pt idx="1562">
                  <c:v>15620</c:v>
                </c:pt>
                <c:pt idx="1563">
                  <c:v>15630</c:v>
                </c:pt>
                <c:pt idx="1564">
                  <c:v>15640</c:v>
                </c:pt>
                <c:pt idx="1565">
                  <c:v>15650</c:v>
                </c:pt>
                <c:pt idx="1566">
                  <c:v>15660</c:v>
                </c:pt>
                <c:pt idx="1567">
                  <c:v>15670</c:v>
                </c:pt>
                <c:pt idx="1568">
                  <c:v>15680</c:v>
                </c:pt>
                <c:pt idx="1569">
                  <c:v>15690</c:v>
                </c:pt>
                <c:pt idx="1570">
                  <c:v>15700</c:v>
                </c:pt>
                <c:pt idx="1571">
                  <c:v>15710</c:v>
                </c:pt>
                <c:pt idx="1572">
                  <c:v>15720</c:v>
                </c:pt>
                <c:pt idx="1573">
                  <c:v>15730</c:v>
                </c:pt>
                <c:pt idx="1574">
                  <c:v>15740</c:v>
                </c:pt>
                <c:pt idx="1575">
                  <c:v>15750</c:v>
                </c:pt>
                <c:pt idx="1576">
                  <c:v>15760</c:v>
                </c:pt>
                <c:pt idx="1577">
                  <c:v>15770</c:v>
                </c:pt>
                <c:pt idx="1578">
                  <c:v>15780</c:v>
                </c:pt>
                <c:pt idx="1579">
                  <c:v>15790</c:v>
                </c:pt>
                <c:pt idx="1580">
                  <c:v>15800</c:v>
                </c:pt>
                <c:pt idx="1581">
                  <c:v>15810</c:v>
                </c:pt>
                <c:pt idx="1582">
                  <c:v>15820</c:v>
                </c:pt>
                <c:pt idx="1583">
                  <c:v>15830</c:v>
                </c:pt>
                <c:pt idx="1584">
                  <c:v>15840</c:v>
                </c:pt>
                <c:pt idx="1585">
                  <c:v>15850</c:v>
                </c:pt>
                <c:pt idx="1586">
                  <c:v>15860</c:v>
                </c:pt>
                <c:pt idx="1587">
                  <c:v>15870</c:v>
                </c:pt>
                <c:pt idx="1588">
                  <c:v>15880</c:v>
                </c:pt>
                <c:pt idx="1589">
                  <c:v>15890</c:v>
                </c:pt>
                <c:pt idx="1590">
                  <c:v>15900</c:v>
                </c:pt>
                <c:pt idx="1591">
                  <c:v>15910</c:v>
                </c:pt>
                <c:pt idx="1592">
                  <c:v>15920</c:v>
                </c:pt>
                <c:pt idx="1593">
                  <c:v>15930</c:v>
                </c:pt>
                <c:pt idx="1594">
                  <c:v>15940</c:v>
                </c:pt>
                <c:pt idx="1595">
                  <c:v>15950</c:v>
                </c:pt>
                <c:pt idx="1596">
                  <c:v>15960</c:v>
                </c:pt>
                <c:pt idx="1597">
                  <c:v>15970</c:v>
                </c:pt>
                <c:pt idx="1598">
                  <c:v>15980</c:v>
                </c:pt>
                <c:pt idx="1599">
                  <c:v>15990</c:v>
                </c:pt>
                <c:pt idx="1600">
                  <c:v>16000</c:v>
                </c:pt>
                <c:pt idx="1601">
                  <c:v>16010</c:v>
                </c:pt>
                <c:pt idx="1602">
                  <c:v>16020</c:v>
                </c:pt>
                <c:pt idx="1603">
                  <c:v>16030</c:v>
                </c:pt>
                <c:pt idx="1604">
                  <c:v>16040</c:v>
                </c:pt>
                <c:pt idx="1605">
                  <c:v>16050</c:v>
                </c:pt>
                <c:pt idx="1606">
                  <c:v>16060</c:v>
                </c:pt>
                <c:pt idx="1607">
                  <c:v>16070</c:v>
                </c:pt>
                <c:pt idx="1608">
                  <c:v>16080</c:v>
                </c:pt>
                <c:pt idx="1609">
                  <c:v>16090</c:v>
                </c:pt>
                <c:pt idx="1610">
                  <c:v>16100</c:v>
                </c:pt>
                <c:pt idx="1611">
                  <c:v>16110</c:v>
                </c:pt>
                <c:pt idx="1612">
                  <c:v>16120</c:v>
                </c:pt>
                <c:pt idx="1613">
                  <c:v>16130</c:v>
                </c:pt>
                <c:pt idx="1614">
                  <c:v>16140</c:v>
                </c:pt>
                <c:pt idx="1615">
                  <c:v>16150</c:v>
                </c:pt>
                <c:pt idx="1616">
                  <c:v>16160</c:v>
                </c:pt>
                <c:pt idx="1617">
                  <c:v>16170</c:v>
                </c:pt>
                <c:pt idx="1618">
                  <c:v>16180</c:v>
                </c:pt>
                <c:pt idx="1619">
                  <c:v>16190</c:v>
                </c:pt>
                <c:pt idx="1620">
                  <c:v>16200</c:v>
                </c:pt>
                <c:pt idx="1621">
                  <c:v>16210</c:v>
                </c:pt>
                <c:pt idx="1622">
                  <c:v>16220</c:v>
                </c:pt>
                <c:pt idx="1623">
                  <c:v>16230</c:v>
                </c:pt>
                <c:pt idx="1624">
                  <c:v>16240</c:v>
                </c:pt>
                <c:pt idx="1625">
                  <c:v>16250</c:v>
                </c:pt>
                <c:pt idx="1626">
                  <c:v>16260</c:v>
                </c:pt>
                <c:pt idx="1627">
                  <c:v>16270</c:v>
                </c:pt>
                <c:pt idx="1628">
                  <c:v>16280</c:v>
                </c:pt>
                <c:pt idx="1629">
                  <c:v>16290</c:v>
                </c:pt>
                <c:pt idx="1630">
                  <c:v>16300</c:v>
                </c:pt>
                <c:pt idx="1631">
                  <c:v>16310</c:v>
                </c:pt>
                <c:pt idx="1632">
                  <c:v>16320</c:v>
                </c:pt>
                <c:pt idx="1633">
                  <c:v>16330</c:v>
                </c:pt>
                <c:pt idx="1634">
                  <c:v>16340</c:v>
                </c:pt>
                <c:pt idx="1635">
                  <c:v>16350</c:v>
                </c:pt>
                <c:pt idx="1636">
                  <c:v>16360</c:v>
                </c:pt>
                <c:pt idx="1637">
                  <c:v>16370</c:v>
                </c:pt>
                <c:pt idx="1638">
                  <c:v>16380</c:v>
                </c:pt>
                <c:pt idx="1639">
                  <c:v>16390</c:v>
                </c:pt>
                <c:pt idx="1640">
                  <c:v>16400</c:v>
                </c:pt>
                <c:pt idx="1641">
                  <c:v>16410</c:v>
                </c:pt>
                <c:pt idx="1642">
                  <c:v>16420</c:v>
                </c:pt>
                <c:pt idx="1643">
                  <c:v>16430</c:v>
                </c:pt>
                <c:pt idx="1644">
                  <c:v>16440</c:v>
                </c:pt>
                <c:pt idx="1645">
                  <c:v>16450</c:v>
                </c:pt>
                <c:pt idx="1646">
                  <c:v>16460</c:v>
                </c:pt>
                <c:pt idx="1647">
                  <c:v>16470</c:v>
                </c:pt>
                <c:pt idx="1648">
                  <c:v>16480</c:v>
                </c:pt>
                <c:pt idx="1649">
                  <c:v>16490</c:v>
                </c:pt>
                <c:pt idx="1650">
                  <c:v>16500</c:v>
                </c:pt>
                <c:pt idx="1651">
                  <c:v>16510</c:v>
                </c:pt>
                <c:pt idx="1652">
                  <c:v>16520</c:v>
                </c:pt>
                <c:pt idx="1653">
                  <c:v>16530</c:v>
                </c:pt>
                <c:pt idx="1654">
                  <c:v>16540</c:v>
                </c:pt>
                <c:pt idx="1655">
                  <c:v>16550</c:v>
                </c:pt>
                <c:pt idx="1656">
                  <c:v>16560</c:v>
                </c:pt>
                <c:pt idx="1657">
                  <c:v>16570</c:v>
                </c:pt>
                <c:pt idx="1658">
                  <c:v>16580</c:v>
                </c:pt>
                <c:pt idx="1659">
                  <c:v>16590</c:v>
                </c:pt>
                <c:pt idx="1660">
                  <c:v>16600</c:v>
                </c:pt>
                <c:pt idx="1661">
                  <c:v>16610</c:v>
                </c:pt>
                <c:pt idx="1662">
                  <c:v>16620</c:v>
                </c:pt>
                <c:pt idx="1663">
                  <c:v>16630</c:v>
                </c:pt>
                <c:pt idx="1664">
                  <c:v>16640</c:v>
                </c:pt>
                <c:pt idx="1665">
                  <c:v>16650</c:v>
                </c:pt>
                <c:pt idx="1666">
                  <c:v>16660</c:v>
                </c:pt>
                <c:pt idx="1667">
                  <c:v>16670</c:v>
                </c:pt>
                <c:pt idx="1668">
                  <c:v>16680</c:v>
                </c:pt>
                <c:pt idx="1669">
                  <c:v>16690</c:v>
                </c:pt>
                <c:pt idx="1670">
                  <c:v>16700</c:v>
                </c:pt>
                <c:pt idx="1671">
                  <c:v>16710</c:v>
                </c:pt>
                <c:pt idx="1672">
                  <c:v>16720</c:v>
                </c:pt>
                <c:pt idx="1673">
                  <c:v>16730</c:v>
                </c:pt>
                <c:pt idx="1674">
                  <c:v>16740</c:v>
                </c:pt>
                <c:pt idx="1675">
                  <c:v>16750</c:v>
                </c:pt>
                <c:pt idx="1676">
                  <c:v>16760</c:v>
                </c:pt>
                <c:pt idx="1677">
                  <c:v>16770</c:v>
                </c:pt>
                <c:pt idx="1678">
                  <c:v>16780</c:v>
                </c:pt>
                <c:pt idx="1679">
                  <c:v>16790</c:v>
                </c:pt>
                <c:pt idx="1680">
                  <c:v>16800</c:v>
                </c:pt>
                <c:pt idx="1681">
                  <c:v>16810</c:v>
                </c:pt>
                <c:pt idx="1682">
                  <c:v>16820</c:v>
                </c:pt>
                <c:pt idx="1683">
                  <c:v>16830</c:v>
                </c:pt>
                <c:pt idx="1684">
                  <c:v>16840</c:v>
                </c:pt>
                <c:pt idx="1685">
                  <c:v>16850</c:v>
                </c:pt>
                <c:pt idx="1686">
                  <c:v>16860</c:v>
                </c:pt>
                <c:pt idx="1687">
                  <c:v>16870</c:v>
                </c:pt>
                <c:pt idx="1688">
                  <c:v>16880</c:v>
                </c:pt>
                <c:pt idx="1689">
                  <c:v>16890</c:v>
                </c:pt>
                <c:pt idx="1690">
                  <c:v>16900</c:v>
                </c:pt>
                <c:pt idx="1691">
                  <c:v>16910</c:v>
                </c:pt>
                <c:pt idx="1692">
                  <c:v>16920</c:v>
                </c:pt>
                <c:pt idx="1693">
                  <c:v>16930</c:v>
                </c:pt>
                <c:pt idx="1694">
                  <c:v>16940</c:v>
                </c:pt>
                <c:pt idx="1695">
                  <c:v>16950</c:v>
                </c:pt>
                <c:pt idx="1696">
                  <c:v>16960</c:v>
                </c:pt>
                <c:pt idx="1697">
                  <c:v>16970</c:v>
                </c:pt>
                <c:pt idx="1698">
                  <c:v>16980</c:v>
                </c:pt>
                <c:pt idx="1699">
                  <c:v>16990</c:v>
                </c:pt>
                <c:pt idx="1700">
                  <c:v>17000</c:v>
                </c:pt>
                <c:pt idx="1701">
                  <c:v>17010</c:v>
                </c:pt>
                <c:pt idx="1702">
                  <c:v>17020</c:v>
                </c:pt>
                <c:pt idx="1703">
                  <c:v>17030</c:v>
                </c:pt>
                <c:pt idx="1704">
                  <c:v>17040</c:v>
                </c:pt>
                <c:pt idx="1705">
                  <c:v>17050</c:v>
                </c:pt>
                <c:pt idx="1706">
                  <c:v>17060</c:v>
                </c:pt>
                <c:pt idx="1707">
                  <c:v>17070</c:v>
                </c:pt>
                <c:pt idx="1708">
                  <c:v>17080</c:v>
                </c:pt>
                <c:pt idx="1709">
                  <c:v>17090</c:v>
                </c:pt>
                <c:pt idx="1710">
                  <c:v>17100</c:v>
                </c:pt>
                <c:pt idx="1711">
                  <c:v>17110</c:v>
                </c:pt>
                <c:pt idx="1712">
                  <c:v>17120</c:v>
                </c:pt>
                <c:pt idx="1713">
                  <c:v>17130</c:v>
                </c:pt>
                <c:pt idx="1714">
                  <c:v>17140</c:v>
                </c:pt>
                <c:pt idx="1715">
                  <c:v>17150</c:v>
                </c:pt>
                <c:pt idx="1716">
                  <c:v>17160</c:v>
                </c:pt>
                <c:pt idx="1717">
                  <c:v>17170</c:v>
                </c:pt>
                <c:pt idx="1718">
                  <c:v>17180</c:v>
                </c:pt>
                <c:pt idx="1719">
                  <c:v>17190</c:v>
                </c:pt>
                <c:pt idx="1720">
                  <c:v>17200</c:v>
                </c:pt>
                <c:pt idx="1721">
                  <c:v>17210</c:v>
                </c:pt>
                <c:pt idx="1722">
                  <c:v>17220</c:v>
                </c:pt>
                <c:pt idx="1723">
                  <c:v>17230</c:v>
                </c:pt>
                <c:pt idx="1724">
                  <c:v>17240</c:v>
                </c:pt>
                <c:pt idx="1725">
                  <c:v>17250</c:v>
                </c:pt>
                <c:pt idx="1726">
                  <c:v>17260</c:v>
                </c:pt>
                <c:pt idx="1727">
                  <c:v>17270</c:v>
                </c:pt>
                <c:pt idx="1728">
                  <c:v>17280</c:v>
                </c:pt>
                <c:pt idx="1729">
                  <c:v>17290</c:v>
                </c:pt>
                <c:pt idx="1730">
                  <c:v>17300</c:v>
                </c:pt>
                <c:pt idx="1731">
                  <c:v>17310</c:v>
                </c:pt>
                <c:pt idx="1732">
                  <c:v>17320</c:v>
                </c:pt>
                <c:pt idx="1733">
                  <c:v>17330</c:v>
                </c:pt>
                <c:pt idx="1734">
                  <c:v>17340</c:v>
                </c:pt>
                <c:pt idx="1735">
                  <c:v>17350</c:v>
                </c:pt>
                <c:pt idx="1736">
                  <c:v>17360</c:v>
                </c:pt>
                <c:pt idx="1737">
                  <c:v>17370</c:v>
                </c:pt>
                <c:pt idx="1738">
                  <c:v>17380</c:v>
                </c:pt>
                <c:pt idx="1739">
                  <c:v>17390</c:v>
                </c:pt>
                <c:pt idx="1740">
                  <c:v>17400</c:v>
                </c:pt>
                <c:pt idx="1741">
                  <c:v>17410</c:v>
                </c:pt>
                <c:pt idx="1742">
                  <c:v>17420</c:v>
                </c:pt>
                <c:pt idx="1743">
                  <c:v>17430</c:v>
                </c:pt>
                <c:pt idx="1744">
                  <c:v>17440</c:v>
                </c:pt>
                <c:pt idx="1745">
                  <c:v>17450</c:v>
                </c:pt>
                <c:pt idx="1746">
                  <c:v>17460</c:v>
                </c:pt>
                <c:pt idx="1747">
                  <c:v>17470</c:v>
                </c:pt>
                <c:pt idx="1748">
                  <c:v>17480</c:v>
                </c:pt>
                <c:pt idx="1749">
                  <c:v>17490</c:v>
                </c:pt>
                <c:pt idx="1750">
                  <c:v>17500</c:v>
                </c:pt>
                <c:pt idx="1751">
                  <c:v>17510</c:v>
                </c:pt>
                <c:pt idx="1752">
                  <c:v>17520</c:v>
                </c:pt>
                <c:pt idx="1753">
                  <c:v>17530</c:v>
                </c:pt>
                <c:pt idx="1754">
                  <c:v>17540</c:v>
                </c:pt>
                <c:pt idx="1755">
                  <c:v>17550</c:v>
                </c:pt>
                <c:pt idx="1756">
                  <c:v>17560</c:v>
                </c:pt>
                <c:pt idx="1757">
                  <c:v>17570</c:v>
                </c:pt>
                <c:pt idx="1758">
                  <c:v>17580</c:v>
                </c:pt>
                <c:pt idx="1759">
                  <c:v>17590</c:v>
                </c:pt>
                <c:pt idx="1760">
                  <c:v>17600</c:v>
                </c:pt>
                <c:pt idx="1761">
                  <c:v>17610</c:v>
                </c:pt>
                <c:pt idx="1762">
                  <c:v>17620</c:v>
                </c:pt>
                <c:pt idx="1763">
                  <c:v>17630</c:v>
                </c:pt>
                <c:pt idx="1764">
                  <c:v>17640</c:v>
                </c:pt>
                <c:pt idx="1765">
                  <c:v>17650</c:v>
                </c:pt>
                <c:pt idx="1766">
                  <c:v>17660</c:v>
                </c:pt>
                <c:pt idx="1767">
                  <c:v>17670</c:v>
                </c:pt>
                <c:pt idx="1768">
                  <c:v>17680</c:v>
                </c:pt>
                <c:pt idx="1769">
                  <c:v>17690</c:v>
                </c:pt>
                <c:pt idx="1770">
                  <c:v>17700</c:v>
                </c:pt>
                <c:pt idx="1771">
                  <c:v>17710</c:v>
                </c:pt>
                <c:pt idx="1772">
                  <c:v>17720</c:v>
                </c:pt>
                <c:pt idx="1773">
                  <c:v>17730</c:v>
                </c:pt>
                <c:pt idx="1774">
                  <c:v>17740</c:v>
                </c:pt>
                <c:pt idx="1775">
                  <c:v>17750</c:v>
                </c:pt>
                <c:pt idx="1776">
                  <c:v>17760</c:v>
                </c:pt>
                <c:pt idx="1777">
                  <c:v>17770</c:v>
                </c:pt>
                <c:pt idx="1778">
                  <c:v>17780</c:v>
                </c:pt>
                <c:pt idx="1779">
                  <c:v>17790</c:v>
                </c:pt>
                <c:pt idx="1780">
                  <c:v>17800</c:v>
                </c:pt>
                <c:pt idx="1781">
                  <c:v>17810</c:v>
                </c:pt>
                <c:pt idx="1782">
                  <c:v>17820</c:v>
                </c:pt>
                <c:pt idx="1783">
                  <c:v>17830</c:v>
                </c:pt>
                <c:pt idx="1784">
                  <c:v>17840</c:v>
                </c:pt>
                <c:pt idx="1785">
                  <c:v>17850</c:v>
                </c:pt>
                <c:pt idx="1786">
                  <c:v>17860</c:v>
                </c:pt>
                <c:pt idx="1787">
                  <c:v>17870</c:v>
                </c:pt>
                <c:pt idx="1788">
                  <c:v>17880</c:v>
                </c:pt>
                <c:pt idx="1789">
                  <c:v>17890</c:v>
                </c:pt>
                <c:pt idx="1790">
                  <c:v>17900</c:v>
                </c:pt>
                <c:pt idx="1791">
                  <c:v>17910</c:v>
                </c:pt>
                <c:pt idx="1792">
                  <c:v>17920</c:v>
                </c:pt>
                <c:pt idx="1793">
                  <c:v>17930</c:v>
                </c:pt>
                <c:pt idx="1794">
                  <c:v>17940</c:v>
                </c:pt>
                <c:pt idx="1795">
                  <c:v>17950</c:v>
                </c:pt>
                <c:pt idx="1796">
                  <c:v>17960</c:v>
                </c:pt>
                <c:pt idx="1797">
                  <c:v>17970</c:v>
                </c:pt>
                <c:pt idx="1798">
                  <c:v>17980</c:v>
                </c:pt>
                <c:pt idx="1799">
                  <c:v>17990</c:v>
                </c:pt>
                <c:pt idx="1800">
                  <c:v>18000</c:v>
                </c:pt>
                <c:pt idx="1801">
                  <c:v>18010</c:v>
                </c:pt>
                <c:pt idx="1802">
                  <c:v>18020</c:v>
                </c:pt>
                <c:pt idx="1803">
                  <c:v>18030</c:v>
                </c:pt>
                <c:pt idx="1804">
                  <c:v>18040</c:v>
                </c:pt>
                <c:pt idx="1805">
                  <c:v>18050</c:v>
                </c:pt>
                <c:pt idx="1806">
                  <c:v>18060</c:v>
                </c:pt>
                <c:pt idx="1807">
                  <c:v>18070</c:v>
                </c:pt>
                <c:pt idx="1808">
                  <c:v>18080</c:v>
                </c:pt>
                <c:pt idx="1809">
                  <c:v>18090</c:v>
                </c:pt>
                <c:pt idx="1810">
                  <c:v>18100</c:v>
                </c:pt>
                <c:pt idx="1811">
                  <c:v>18110</c:v>
                </c:pt>
                <c:pt idx="1812">
                  <c:v>18120</c:v>
                </c:pt>
                <c:pt idx="1813">
                  <c:v>18130</c:v>
                </c:pt>
                <c:pt idx="1814">
                  <c:v>18140</c:v>
                </c:pt>
                <c:pt idx="1815">
                  <c:v>18150</c:v>
                </c:pt>
                <c:pt idx="1816">
                  <c:v>18160</c:v>
                </c:pt>
                <c:pt idx="1817">
                  <c:v>18170</c:v>
                </c:pt>
                <c:pt idx="1818">
                  <c:v>18180</c:v>
                </c:pt>
                <c:pt idx="1819">
                  <c:v>18190</c:v>
                </c:pt>
                <c:pt idx="1820">
                  <c:v>18200</c:v>
                </c:pt>
                <c:pt idx="1821">
                  <c:v>18210</c:v>
                </c:pt>
                <c:pt idx="1822">
                  <c:v>18220</c:v>
                </c:pt>
                <c:pt idx="1823">
                  <c:v>18230</c:v>
                </c:pt>
                <c:pt idx="1824">
                  <c:v>18240</c:v>
                </c:pt>
                <c:pt idx="1825">
                  <c:v>18250</c:v>
                </c:pt>
                <c:pt idx="1826">
                  <c:v>18260</c:v>
                </c:pt>
                <c:pt idx="1827">
                  <c:v>18270</c:v>
                </c:pt>
                <c:pt idx="1828">
                  <c:v>18280</c:v>
                </c:pt>
                <c:pt idx="1829">
                  <c:v>18290</c:v>
                </c:pt>
                <c:pt idx="1830">
                  <c:v>18300</c:v>
                </c:pt>
                <c:pt idx="1831">
                  <c:v>18310</c:v>
                </c:pt>
                <c:pt idx="1832">
                  <c:v>18320</c:v>
                </c:pt>
                <c:pt idx="1833">
                  <c:v>18330</c:v>
                </c:pt>
                <c:pt idx="1834">
                  <c:v>18340</c:v>
                </c:pt>
                <c:pt idx="1835">
                  <c:v>18350</c:v>
                </c:pt>
                <c:pt idx="1836">
                  <c:v>18360</c:v>
                </c:pt>
                <c:pt idx="1837">
                  <c:v>18370</c:v>
                </c:pt>
                <c:pt idx="1838">
                  <c:v>18380</c:v>
                </c:pt>
                <c:pt idx="1839">
                  <c:v>18390</c:v>
                </c:pt>
                <c:pt idx="1840">
                  <c:v>18400</c:v>
                </c:pt>
                <c:pt idx="1841">
                  <c:v>18410</c:v>
                </c:pt>
                <c:pt idx="1842">
                  <c:v>18420</c:v>
                </c:pt>
                <c:pt idx="1843">
                  <c:v>18430</c:v>
                </c:pt>
                <c:pt idx="1844">
                  <c:v>18440</c:v>
                </c:pt>
                <c:pt idx="1845">
                  <c:v>18450</c:v>
                </c:pt>
                <c:pt idx="1846">
                  <c:v>18460</c:v>
                </c:pt>
                <c:pt idx="1847">
                  <c:v>18470</c:v>
                </c:pt>
                <c:pt idx="1848">
                  <c:v>18480</c:v>
                </c:pt>
                <c:pt idx="1849">
                  <c:v>18490</c:v>
                </c:pt>
                <c:pt idx="1850">
                  <c:v>18500</c:v>
                </c:pt>
                <c:pt idx="1851">
                  <c:v>18510</c:v>
                </c:pt>
                <c:pt idx="1852">
                  <c:v>18520</c:v>
                </c:pt>
                <c:pt idx="1853">
                  <c:v>18530</c:v>
                </c:pt>
                <c:pt idx="1854">
                  <c:v>18540</c:v>
                </c:pt>
                <c:pt idx="1855">
                  <c:v>18550</c:v>
                </c:pt>
                <c:pt idx="1856">
                  <c:v>18560</c:v>
                </c:pt>
                <c:pt idx="1857">
                  <c:v>18570</c:v>
                </c:pt>
                <c:pt idx="1858">
                  <c:v>18580</c:v>
                </c:pt>
                <c:pt idx="1859">
                  <c:v>18590</c:v>
                </c:pt>
                <c:pt idx="1860">
                  <c:v>18600</c:v>
                </c:pt>
                <c:pt idx="1861">
                  <c:v>18610</c:v>
                </c:pt>
                <c:pt idx="1862">
                  <c:v>18620</c:v>
                </c:pt>
                <c:pt idx="1863">
                  <c:v>18630</c:v>
                </c:pt>
                <c:pt idx="1864">
                  <c:v>18640</c:v>
                </c:pt>
                <c:pt idx="1865">
                  <c:v>18650</c:v>
                </c:pt>
                <c:pt idx="1866">
                  <c:v>18660</c:v>
                </c:pt>
                <c:pt idx="1867">
                  <c:v>18670</c:v>
                </c:pt>
                <c:pt idx="1868">
                  <c:v>18680</c:v>
                </c:pt>
                <c:pt idx="1869">
                  <c:v>18690</c:v>
                </c:pt>
                <c:pt idx="1870">
                  <c:v>18700</c:v>
                </c:pt>
                <c:pt idx="1871">
                  <c:v>18710</c:v>
                </c:pt>
                <c:pt idx="1872">
                  <c:v>18720</c:v>
                </c:pt>
                <c:pt idx="1873">
                  <c:v>18730</c:v>
                </c:pt>
                <c:pt idx="1874">
                  <c:v>18740</c:v>
                </c:pt>
                <c:pt idx="1875">
                  <c:v>18750</c:v>
                </c:pt>
                <c:pt idx="1876">
                  <c:v>18760</c:v>
                </c:pt>
                <c:pt idx="1877">
                  <c:v>18770</c:v>
                </c:pt>
                <c:pt idx="1878">
                  <c:v>18780</c:v>
                </c:pt>
                <c:pt idx="1879">
                  <c:v>18790</c:v>
                </c:pt>
                <c:pt idx="1880">
                  <c:v>18800</c:v>
                </c:pt>
                <c:pt idx="1881">
                  <c:v>18810</c:v>
                </c:pt>
                <c:pt idx="1882">
                  <c:v>18820</c:v>
                </c:pt>
                <c:pt idx="1883">
                  <c:v>18830</c:v>
                </c:pt>
                <c:pt idx="1884">
                  <c:v>18840</c:v>
                </c:pt>
                <c:pt idx="1885">
                  <c:v>18850</c:v>
                </c:pt>
                <c:pt idx="1886">
                  <c:v>18860</c:v>
                </c:pt>
                <c:pt idx="1887">
                  <c:v>18870</c:v>
                </c:pt>
                <c:pt idx="1888">
                  <c:v>18880</c:v>
                </c:pt>
                <c:pt idx="1889">
                  <c:v>18890</c:v>
                </c:pt>
                <c:pt idx="1890">
                  <c:v>18900</c:v>
                </c:pt>
                <c:pt idx="1891">
                  <c:v>18910</c:v>
                </c:pt>
                <c:pt idx="1892">
                  <c:v>18920</c:v>
                </c:pt>
                <c:pt idx="1893">
                  <c:v>18930</c:v>
                </c:pt>
                <c:pt idx="1894">
                  <c:v>18940</c:v>
                </c:pt>
                <c:pt idx="1895">
                  <c:v>18950</c:v>
                </c:pt>
                <c:pt idx="1896">
                  <c:v>18960</c:v>
                </c:pt>
                <c:pt idx="1897">
                  <c:v>18970</c:v>
                </c:pt>
                <c:pt idx="1898">
                  <c:v>18980</c:v>
                </c:pt>
                <c:pt idx="1899">
                  <c:v>18990</c:v>
                </c:pt>
                <c:pt idx="1900">
                  <c:v>19000</c:v>
                </c:pt>
                <c:pt idx="1901">
                  <c:v>19010</c:v>
                </c:pt>
                <c:pt idx="1902">
                  <c:v>19020</c:v>
                </c:pt>
                <c:pt idx="1903">
                  <c:v>19030</c:v>
                </c:pt>
                <c:pt idx="1904">
                  <c:v>19040</c:v>
                </c:pt>
                <c:pt idx="1905">
                  <c:v>19050</c:v>
                </c:pt>
                <c:pt idx="1906">
                  <c:v>19060</c:v>
                </c:pt>
                <c:pt idx="1907">
                  <c:v>19070</c:v>
                </c:pt>
                <c:pt idx="1908">
                  <c:v>19080</c:v>
                </c:pt>
                <c:pt idx="1909">
                  <c:v>19090</c:v>
                </c:pt>
                <c:pt idx="1910">
                  <c:v>19100</c:v>
                </c:pt>
                <c:pt idx="1911">
                  <c:v>19110</c:v>
                </c:pt>
                <c:pt idx="1912">
                  <c:v>19120</c:v>
                </c:pt>
                <c:pt idx="1913">
                  <c:v>19130</c:v>
                </c:pt>
                <c:pt idx="1914">
                  <c:v>19140</c:v>
                </c:pt>
                <c:pt idx="1915">
                  <c:v>19150</c:v>
                </c:pt>
                <c:pt idx="1916">
                  <c:v>19160</c:v>
                </c:pt>
                <c:pt idx="1917">
                  <c:v>19170</c:v>
                </c:pt>
                <c:pt idx="1918">
                  <c:v>19180</c:v>
                </c:pt>
                <c:pt idx="1919">
                  <c:v>19190</c:v>
                </c:pt>
                <c:pt idx="1920">
                  <c:v>19200</c:v>
                </c:pt>
                <c:pt idx="1921">
                  <c:v>19210</c:v>
                </c:pt>
                <c:pt idx="1922">
                  <c:v>19220</c:v>
                </c:pt>
                <c:pt idx="1923">
                  <c:v>19230</c:v>
                </c:pt>
                <c:pt idx="1924">
                  <c:v>19240</c:v>
                </c:pt>
                <c:pt idx="1925">
                  <c:v>19250</c:v>
                </c:pt>
                <c:pt idx="1926">
                  <c:v>19260</c:v>
                </c:pt>
                <c:pt idx="1927">
                  <c:v>19270</c:v>
                </c:pt>
                <c:pt idx="1928">
                  <c:v>19280</c:v>
                </c:pt>
                <c:pt idx="1929">
                  <c:v>19290</c:v>
                </c:pt>
                <c:pt idx="1930">
                  <c:v>19300</c:v>
                </c:pt>
                <c:pt idx="1931">
                  <c:v>19310</c:v>
                </c:pt>
                <c:pt idx="1932">
                  <c:v>19320</c:v>
                </c:pt>
                <c:pt idx="1933">
                  <c:v>19330</c:v>
                </c:pt>
                <c:pt idx="1934">
                  <c:v>19340</c:v>
                </c:pt>
                <c:pt idx="1935">
                  <c:v>19350</c:v>
                </c:pt>
                <c:pt idx="1936">
                  <c:v>19360</c:v>
                </c:pt>
                <c:pt idx="1937">
                  <c:v>19370</c:v>
                </c:pt>
                <c:pt idx="1938">
                  <c:v>19380</c:v>
                </c:pt>
                <c:pt idx="1939">
                  <c:v>19390</c:v>
                </c:pt>
                <c:pt idx="1940">
                  <c:v>19400</c:v>
                </c:pt>
                <c:pt idx="1941">
                  <c:v>19410</c:v>
                </c:pt>
                <c:pt idx="1942">
                  <c:v>19420</c:v>
                </c:pt>
                <c:pt idx="1943">
                  <c:v>19430</c:v>
                </c:pt>
                <c:pt idx="1944">
                  <c:v>19440</c:v>
                </c:pt>
                <c:pt idx="1945">
                  <c:v>19450</c:v>
                </c:pt>
                <c:pt idx="1946">
                  <c:v>19460</c:v>
                </c:pt>
                <c:pt idx="1947">
                  <c:v>19470</c:v>
                </c:pt>
                <c:pt idx="1948">
                  <c:v>19480</c:v>
                </c:pt>
                <c:pt idx="1949">
                  <c:v>19490</c:v>
                </c:pt>
                <c:pt idx="1950">
                  <c:v>19500</c:v>
                </c:pt>
                <c:pt idx="1951">
                  <c:v>19510</c:v>
                </c:pt>
                <c:pt idx="1952">
                  <c:v>19520</c:v>
                </c:pt>
                <c:pt idx="1953">
                  <c:v>19530</c:v>
                </c:pt>
                <c:pt idx="1954">
                  <c:v>19540</c:v>
                </c:pt>
                <c:pt idx="1955">
                  <c:v>19550</c:v>
                </c:pt>
                <c:pt idx="1956">
                  <c:v>19560</c:v>
                </c:pt>
                <c:pt idx="1957">
                  <c:v>19570</c:v>
                </c:pt>
                <c:pt idx="1958">
                  <c:v>19580</c:v>
                </c:pt>
                <c:pt idx="1959">
                  <c:v>19590</c:v>
                </c:pt>
                <c:pt idx="1960">
                  <c:v>19600</c:v>
                </c:pt>
                <c:pt idx="1961">
                  <c:v>19610</c:v>
                </c:pt>
                <c:pt idx="1962">
                  <c:v>19620</c:v>
                </c:pt>
                <c:pt idx="1963">
                  <c:v>19630</c:v>
                </c:pt>
                <c:pt idx="1964">
                  <c:v>19640</c:v>
                </c:pt>
                <c:pt idx="1965">
                  <c:v>19650</c:v>
                </c:pt>
                <c:pt idx="1966">
                  <c:v>19660</c:v>
                </c:pt>
                <c:pt idx="1967">
                  <c:v>19670</c:v>
                </c:pt>
                <c:pt idx="1968">
                  <c:v>19680</c:v>
                </c:pt>
                <c:pt idx="1969">
                  <c:v>19690</c:v>
                </c:pt>
                <c:pt idx="1970">
                  <c:v>19700</c:v>
                </c:pt>
                <c:pt idx="1971">
                  <c:v>19710</c:v>
                </c:pt>
                <c:pt idx="1972">
                  <c:v>19720</c:v>
                </c:pt>
                <c:pt idx="1973">
                  <c:v>19730</c:v>
                </c:pt>
                <c:pt idx="1974">
                  <c:v>19740</c:v>
                </c:pt>
                <c:pt idx="1975">
                  <c:v>19750</c:v>
                </c:pt>
                <c:pt idx="1976">
                  <c:v>19760</c:v>
                </c:pt>
                <c:pt idx="1977">
                  <c:v>19770</c:v>
                </c:pt>
                <c:pt idx="1978">
                  <c:v>19780</c:v>
                </c:pt>
                <c:pt idx="1979">
                  <c:v>19790</c:v>
                </c:pt>
                <c:pt idx="1980">
                  <c:v>19800</c:v>
                </c:pt>
                <c:pt idx="1981">
                  <c:v>19810</c:v>
                </c:pt>
                <c:pt idx="1982">
                  <c:v>19820</c:v>
                </c:pt>
                <c:pt idx="1983">
                  <c:v>19830</c:v>
                </c:pt>
                <c:pt idx="1984">
                  <c:v>19840</c:v>
                </c:pt>
                <c:pt idx="1985">
                  <c:v>19850</c:v>
                </c:pt>
                <c:pt idx="1986">
                  <c:v>19860</c:v>
                </c:pt>
                <c:pt idx="1987">
                  <c:v>19870</c:v>
                </c:pt>
                <c:pt idx="1988">
                  <c:v>19880</c:v>
                </c:pt>
                <c:pt idx="1989">
                  <c:v>19890</c:v>
                </c:pt>
                <c:pt idx="1990">
                  <c:v>19900</c:v>
                </c:pt>
                <c:pt idx="1991">
                  <c:v>19910</c:v>
                </c:pt>
                <c:pt idx="1992">
                  <c:v>19920</c:v>
                </c:pt>
                <c:pt idx="1993">
                  <c:v>19930</c:v>
                </c:pt>
                <c:pt idx="1994">
                  <c:v>19940</c:v>
                </c:pt>
                <c:pt idx="1995">
                  <c:v>19950</c:v>
                </c:pt>
                <c:pt idx="1996">
                  <c:v>19960</c:v>
                </c:pt>
                <c:pt idx="1997">
                  <c:v>19970</c:v>
                </c:pt>
                <c:pt idx="1998">
                  <c:v>19980</c:v>
                </c:pt>
                <c:pt idx="1999">
                  <c:v>19990</c:v>
                </c:pt>
                <c:pt idx="2000">
                  <c:v>20000</c:v>
                </c:pt>
                <c:pt idx="2001">
                  <c:v>20010</c:v>
                </c:pt>
                <c:pt idx="2002">
                  <c:v>20020</c:v>
                </c:pt>
                <c:pt idx="2003">
                  <c:v>20030</c:v>
                </c:pt>
                <c:pt idx="2004">
                  <c:v>20040</c:v>
                </c:pt>
                <c:pt idx="2005">
                  <c:v>20050</c:v>
                </c:pt>
                <c:pt idx="2006">
                  <c:v>20060</c:v>
                </c:pt>
                <c:pt idx="2007">
                  <c:v>20070</c:v>
                </c:pt>
                <c:pt idx="2008">
                  <c:v>20080</c:v>
                </c:pt>
                <c:pt idx="2009">
                  <c:v>20090</c:v>
                </c:pt>
                <c:pt idx="2010">
                  <c:v>20100</c:v>
                </c:pt>
                <c:pt idx="2011">
                  <c:v>20110</c:v>
                </c:pt>
                <c:pt idx="2012">
                  <c:v>20120</c:v>
                </c:pt>
                <c:pt idx="2013">
                  <c:v>20130</c:v>
                </c:pt>
                <c:pt idx="2014">
                  <c:v>20140</c:v>
                </c:pt>
                <c:pt idx="2015">
                  <c:v>20150</c:v>
                </c:pt>
                <c:pt idx="2016">
                  <c:v>20160</c:v>
                </c:pt>
                <c:pt idx="2017">
                  <c:v>20170</c:v>
                </c:pt>
                <c:pt idx="2018">
                  <c:v>20180</c:v>
                </c:pt>
                <c:pt idx="2019">
                  <c:v>20190</c:v>
                </c:pt>
                <c:pt idx="2020">
                  <c:v>20200</c:v>
                </c:pt>
                <c:pt idx="2021">
                  <c:v>20210</c:v>
                </c:pt>
                <c:pt idx="2022">
                  <c:v>20220</c:v>
                </c:pt>
                <c:pt idx="2023">
                  <c:v>20230</c:v>
                </c:pt>
                <c:pt idx="2024">
                  <c:v>20240</c:v>
                </c:pt>
                <c:pt idx="2025">
                  <c:v>20250</c:v>
                </c:pt>
                <c:pt idx="2026">
                  <c:v>20260</c:v>
                </c:pt>
                <c:pt idx="2027">
                  <c:v>20270</c:v>
                </c:pt>
                <c:pt idx="2028">
                  <c:v>20280</c:v>
                </c:pt>
                <c:pt idx="2029">
                  <c:v>20290</c:v>
                </c:pt>
                <c:pt idx="2030">
                  <c:v>20300</c:v>
                </c:pt>
                <c:pt idx="2031">
                  <c:v>20310</c:v>
                </c:pt>
                <c:pt idx="2032">
                  <c:v>20320</c:v>
                </c:pt>
                <c:pt idx="2033">
                  <c:v>20330</c:v>
                </c:pt>
                <c:pt idx="2034">
                  <c:v>20340</c:v>
                </c:pt>
                <c:pt idx="2035">
                  <c:v>20350</c:v>
                </c:pt>
                <c:pt idx="2036">
                  <c:v>20360</c:v>
                </c:pt>
                <c:pt idx="2037">
                  <c:v>20370</c:v>
                </c:pt>
                <c:pt idx="2038">
                  <c:v>20380</c:v>
                </c:pt>
                <c:pt idx="2039">
                  <c:v>20390</c:v>
                </c:pt>
                <c:pt idx="2040">
                  <c:v>20400</c:v>
                </c:pt>
                <c:pt idx="2041">
                  <c:v>20410</c:v>
                </c:pt>
                <c:pt idx="2042">
                  <c:v>20420</c:v>
                </c:pt>
                <c:pt idx="2043">
                  <c:v>20430</c:v>
                </c:pt>
                <c:pt idx="2044">
                  <c:v>20440</c:v>
                </c:pt>
                <c:pt idx="2045">
                  <c:v>20450</c:v>
                </c:pt>
                <c:pt idx="2046">
                  <c:v>20460</c:v>
                </c:pt>
                <c:pt idx="2047">
                  <c:v>20470</c:v>
                </c:pt>
                <c:pt idx="2048">
                  <c:v>20480</c:v>
                </c:pt>
                <c:pt idx="2049">
                  <c:v>20490</c:v>
                </c:pt>
                <c:pt idx="2050">
                  <c:v>20500</c:v>
                </c:pt>
                <c:pt idx="2051">
                  <c:v>20510</c:v>
                </c:pt>
                <c:pt idx="2052">
                  <c:v>20520</c:v>
                </c:pt>
                <c:pt idx="2053">
                  <c:v>20530</c:v>
                </c:pt>
                <c:pt idx="2054">
                  <c:v>20540</c:v>
                </c:pt>
                <c:pt idx="2055">
                  <c:v>20550</c:v>
                </c:pt>
                <c:pt idx="2056">
                  <c:v>20560</c:v>
                </c:pt>
                <c:pt idx="2057">
                  <c:v>20570</c:v>
                </c:pt>
                <c:pt idx="2058">
                  <c:v>20580</c:v>
                </c:pt>
                <c:pt idx="2059">
                  <c:v>20590</c:v>
                </c:pt>
                <c:pt idx="2060">
                  <c:v>20600</c:v>
                </c:pt>
                <c:pt idx="2061">
                  <c:v>20610</c:v>
                </c:pt>
                <c:pt idx="2062">
                  <c:v>20620</c:v>
                </c:pt>
                <c:pt idx="2063">
                  <c:v>20630</c:v>
                </c:pt>
                <c:pt idx="2064">
                  <c:v>20640</c:v>
                </c:pt>
                <c:pt idx="2065">
                  <c:v>20650</c:v>
                </c:pt>
                <c:pt idx="2066">
                  <c:v>20660</c:v>
                </c:pt>
                <c:pt idx="2067">
                  <c:v>20670</c:v>
                </c:pt>
                <c:pt idx="2068">
                  <c:v>20680</c:v>
                </c:pt>
                <c:pt idx="2069">
                  <c:v>20690</c:v>
                </c:pt>
                <c:pt idx="2070">
                  <c:v>20700</c:v>
                </c:pt>
                <c:pt idx="2071">
                  <c:v>20710</c:v>
                </c:pt>
                <c:pt idx="2072">
                  <c:v>20720</c:v>
                </c:pt>
                <c:pt idx="2073">
                  <c:v>20730</c:v>
                </c:pt>
                <c:pt idx="2074">
                  <c:v>20740</c:v>
                </c:pt>
                <c:pt idx="2075">
                  <c:v>20750</c:v>
                </c:pt>
                <c:pt idx="2076">
                  <c:v>20760</c:v>
                </c:pt>
                <c:pt idx="2077">
                  <c:v>20770</c:v>
                </c:pt>
                <c:pt idx="2078">
                  <c:v>20780</c:v>
                </c:pt>
                <c:pt idx="2079">
                  <c:v>20790</c:v>
                </c:pt>
                <c:pt idx="2080">
                  <c:v>20800</c:v>
                </c:pt>
                <c:pt idx="2081">
                  <c:v>20810</c:v>
                </c:pt>
                <c:pt idx="2082">
                  <c:v>20820</c:v>
                </c:pt>
                <c:pt idx="2083">
                  <c:v>20830</c:v>
                </c:pt>
                <c:pt idx="2084">
                  <c:v>20840</c:v>
                </c:pt>
                <c:pt idx="2085">
                  <c:v>20850</c:v>
                </c:pt>
                <c:pt idx="2086">
                  <c:v>20860</c:v>
                </c:pt>
                <c:pt idx="2087">
                  <c:v>20870</c:v>
                </c:pt>
                <c:pt idx="2088">
                  <c:v>20880</c:v>
                </c:pt>
                <c:pt idx="2089">
                  <c:v>20890</c:v>
                </c:pt>
                <c:pt idx="2090">
                  <c:v>20900</c:v>
                </c:pt>
                <c:pt idx="2091">
                  <c:v>20910</c:v>
                </c:pt>
                <c:pt idx="2092">
                  <c:v>20920</c:v>
                </c:pt>
                <c:pt idx="2093">
                  <c:v>20930</c:v>
                </c:pt>
                <c:pt idx="2094">
                  <c:v>20940</c:v>
                </c:pt>
                <c:pt idx="2095">
                  <c:v>20950</c:v>
                </c:pt>
                <c:pt idx="2096">
                  <c:v>20960</c:v>
                </c:pt>
                <c:pt idx="2097">
                  <c:v>20970</c:v>
                </c:pt>
                <c:pt idx="2098">
                  <c:v>20980</c:v>
                </c:pt>
                <c:pt idx="2099">
                  <c:v>20990</c:v>
                </c:pt>
                <c:pt idx="2100">
                  <c:v>21000</c:v>
                </c:pt>
                <c:pt idx="2101">
                  <c:v>21010</c:v>
                </c:pt>
                <c:pt idx="2102">
                  <c:v>21020</c:v>
                </c:pt>
                <c:pt idx="2103">
                  <c:v>21030</c:v>
                </c:pt>
                <c:pt idx="2104">
                  <c:v>21040</c:v>
                </c:pt>
                <c:pt idx="2105">
                  <c:v>21050</c:v>
                </c:pt>
                <c:pt idx="2106">
                  <c:v>21060</c:v>
                </c:pt>
                <c:pt idx="2107">
                  <c:v>21070</c:v>
                </c:pt>
                <c:pt idx="2108">
                  <c:v>21080</c:v>
                </c:pt>
                <c:pt idx="2109">
                  <c:v>21090</c:v>
                </c:pt>
                <c:pt idx="2110">
                  <c:v>21100</c:v>
                </c:pt>
                <c:pt idx="2111">
                  <c:v>21110</c:v>
                </c:pt>
                <c:pt idx="2112">
                  <c:v>21120</c:v>
                </c:pt>
                <c:pt idx="2113">
                  <c:v>21130</c:v>
                </c:pt>
                <c:pt idx="2114">
                  <c:v>21140</c:v>
                </c:pt>
                <c:pt idx="2115">
                  <c:v>21150</c:v>
                </c:pt>
                <c:pt idx="2116">
                  <c:v>21160</c:v>
                </c:pt>
                <c:pt idx="2117">
                  <c:v>21170</c:v>
                </c:pt>
                <c:pt idx="2118">
                  <c:v>21180</c:v>
                </c:pt>
                <c:pt idx="2119">
                  <c:v>21190</c:v>
                </c:pt>
                <c:pt idx="2120">
                  <c:v>21200</c:v>
                </c:pt>
                <c:pt idx="2121">
                  <c:v>21210</c:v>
                </c:pt>
                <c:pt idx="2122">
                  <c:v>21220</c:v>
                </c:pt>
                <c:pt idx="2123">
                  <c:v>21230</c:v>
                </c:pt>
                <c:pt idx="2124">
                  <c:v>21240</c:v>
                </c:pt>
                <c:pt idx="2125">
                  <c:v>21250</c:v>
                </c:pt>
                <c:pt idx="2126">
                  <c:v>21260</c:v>
                </c:pt>
                <c:pt idx="2127">
                  <c:v>21270</c:v>
                </c:pt>
                <c:pt idx="2128">
                  <c:v>21280</c:v>
                </c:pt>
                <c:pt idx="2129">
                  <c:v>21290</c:v>
                </c:pt>
                <c:pt idx="2130">
                  <c:v>21300</c:v>
                </c:pt>
                <c:pt idx="2131">
                  <c:v>21310</c:v>
                </c:pt>
                <c:pt idx="2132">
                  <c:v>21320</c:v>
                </c:pt>
                <c:pt idx="2133">
                  <c:v>21330</c:v>
                </c:pt>
                <c:pt idx="2134">
                  <c:v>21340</c:v>
                </c:pt>
                <c:pt idx="2135">
                  <c:v>21350</c:v>
                </c:pt>
                <c:pt idx="2136">
                  <c:v>21360</c:v>
                </c:pt>
                <c:pt idx="2137">
                  <c:v>21370</c:v>
                </c:pt>
                <c:pt idx="2138">
                  <c:v>21380</c:v>
                </c:pt>
                <c:pt idx="2139">
                  <c:v>21390</c:v>
                </c:pt>
                <c:pt idx="2140">
                  <c:v>21400</c:v>
                </c:pt>
                <c:pt idx="2141">
                  <c:v>21410</c:v>
                </c:pt>
                <c:pt idx="2142">
                  <c:v>21420</c:v>
                </c:pt>
                <c:pt idx="2143">
                  <c:v>21430</c:v>
                </c:pt>
                <c:pt idx="2144">
                  <c:v>21440</c:v>
                </c:pt>
                <c:pt idx="2145">
                  <c:v>21450</c:v>
                </c:pt>
                <c:pt idx="2146">
                  <c:v>21460</c:v>
                </c:pt>
                <c:pt idx="2147">
                  <c:v>21470</c:v>
                </c:pt>
                <c:pt idx="2148">
                  <c:v>21480</c:v>
                </c:pt>
                <c:pt idx="2149">
                  <c:v>21490</c:v>
                </c:pt>
                <c:pt idx="2150">
                  <c:v>21500</c:v>
                </c:pt>
                <c:pt idx="2151">
                  <c:v>21510</c:v>
                </c:pt>
                <c:pt idx="2152">
                  <c:v>21520</c:v>
                </c:pt>
                <c:pt idx="2153">
                  <c:v>21530</c:v>
                </c:pt>
                <c:pt idx="2154">
                  <c:v>21540</c:v>
                </c:pt>
                <c:pt idx="2155">
                  <c:v>21550</c:v>
                </c:pt>
                <c:pt idx="2156">
                  <c:v>21560</c:v>
                </c:pt>
                <c:pt idx="2157">
                  <c:v>21570</c:v>
                </c:pt>
                <c:pt idx="2158">
                  <c:v>21580</c:v>
                </c:pt>
                <c:pt idx="2159">
                  <c:v>21590</c:v>
                </c:pt>
                <c:pt idx="2160">
                  <c:v>21600</c:v>
                </c:pt>
                <c:pt idx="2161">
                  <c:v>21610</c:v>
                </c:pt>
                <c:pt idx="2162">
                  <c:v>21620</c:v>
                </c:pt>
                <c:pt idx="2163">
                  <c:v>21630</c:v>
                </c:pt>
                <c:pt idx="2164">
                  <c:v>21640</c:v>
                </c:pt>
                <c:pt idx="2165">
                  <c:v>21650</c:v>
                </c:pt>
                <c:pt idx="2166">
                  <c:v>21660</c:v>
                </c:pt>
                <c:pt idx="2167">
                  <c:v>21670</c:v>
                </c:pt>
                <c:pt idx="2168">
                  <c:v>21680</c:v>
                </c:pt>
                <c:pt idx="2169">
                  <c:v>21690</c:v>
                </c:pt>
                <c:pt idx="2170">
                  <c:v>21700</c:v>
                </c:pt>
                <c:pt idx="2171">
                  <c:v>21710</c:v>
                </c:pt>
                <c:pt idx="2172">
                  <c:v>21720</c:v>
                </c:pt>
                <c:pt idx="2173">
                  <c:v>21730</c:v>
                </c:pt>
                <c:pt idx="2174">
                  <c:v>21740</c:v>
                </c:pt>
                <c:pt idx="2175">
                  <c:v>21750</c:v>
                </c:pt>
                <c:pt idx="2176">
                  <c:v>21760</c:v>
                </c:pt>
                <c:pt idx="2177">
                  <c:v>21770</c:v>
                </c:pt>
                <c:pt idx="2178">
                  <c:v>21780</c:v>
                </c:pt>
                <c:pt idx="2179">
                  <c:v>21790</c:v>
                </c:pt>
                <c:pt idx="2180">
                  <c:v>21800</c:v>
                </c:pt>
                <c:pt idx="2181">
                  <c:v>21810</c:v>
                </c:pt>
                <c:pt idx="2182">
                  <c:v>21820</c:v>
                </c:pt>
                <c:pt idx="2183">
                  <c:v>21830</c:v>
                </c:pt>
                <c:pt idx="2184">
                  <c:v>21840</c:v>
                </c:pt>
                <c:pt idx="2185">
                  <c:v>21850</c:v>
                </c:pt>
                <c:pt idx="2186">
                  <c:v>21860</c:v>
                </c:pt>
                <c:pt idx="2187">
                  <c:v>21870</c:v>
                </c:pt>
                <c:pt idx="2188">
                  <c:v>21880</c:v>
                </c:pt>
                <c:pt idx="2189">
                  <c:v>21890</c:v>
                </c:pt>
                <c:pt idx="2190">
                  <c:v>21900</c:v>
                </c:pt>
                <c:pt idx="2191">
                  <c:v>21910</c:v>
                </c:pt>
                <c:pt idx="2192">
                  <c:v>21920</c:v>
                </c:pt>
                <c:pt idx="2193">
                  <c:v>21930</c:v>
                </c:pt>
                <c:pt idx="2194">
                  <c:v>21940</c:v>
                </c:pt>
                <c:pt idx="2195">
                  <c:v>21950</c:v>
                </c:pt>
                <c:pt idx="2196">
                  <c:v>21960</c:v>
                </c:pt>
                <c:pt idx="2197">
                  <c:v>21970</c:v>
                </c:pt>
                <c:pt idx="2198">
                  <c:v>21980</c:v>
                </c:pt>
                <c:pt idx="2199">
                  <c:v>21990</c:v>
                </c:pt>
                <c:pt idx="2200">
                  <c:v>22000</c:v>
                </c:pt>
                <c:pt idx="2201">
                  <c:v>22010</c:v>
                </c:pt>
                <c:pt idx="2202">
                  <c:v>22020</c:v>
                </c:pt>
                <c:pt idx="2203">
                  <c:v>22030</c:v>
                </c:pt>
                <c:pt idx="2204">
                  <c:v>22040</c:v>
                </c:pt>
                <c:pt idx="2205">
                  <c:v>22050</c:v>
                </c:pt>
                <c:pt idx="2206">
                  <c:v>22060</c:v>
                </c:pt>
                <c:pt idx="2207">
                  <c:v>22070</c:v>
                </c:pt>
                <c:pt idx="2208">
                  <c:v>22080</c:v>
                </c:pt>
                <c:pt idx="2209">
                  <c:v>22090</c:v>
                </c:pt>
                <c:pt idx="2210">
                  <c:v>22100</c:v>
                </c:pt>
                <c:pt idx="2211">
                  <c:v>22110</c:v>
                </c:pt>
                <c:pt idx="2212">
                  <c:v>22120</c:v>
                </c:pt>
                <c:pt idx="2213">
                  <c:v>22130</c:v>
                </c:pt>
                <c:pt idx="2214">
                  <c:v>22140</c:v>
                </c:pt>
                <c:pt idx="2215">
                  <c:v>22150</c:v>
                </c:pt>
                <c:pt idx="2216">
                  <c:v>22160</c:v>
                </c:pt>
                <c:pt idx="2217">
                  <c:v>22170</c:v>
                </c:pt>
                <c:pt idx="2218">
                  <c:v>22180</c:v>
                </c:pt>
                <c:pt idx="2219">
                  <c:v>22190</c:v>
                </c:pt>
                <c:pt idx="2220">
                  <c:v>22200</c:v>
                </c:pt>
                <c:pt idx="2221">
                  <c:v>22210</c:v>
                </c:pt>
                <c:pt idx="2222">
                  <c:v>22220</c:v>
                </c:pt>
                <c:pt idx="2223">
                  <c:v>22230</c:v>
                </c:pt>
                <c:pt idx="2224">
                  <c:v>22240</c:v>
                </c:pt>
                <c:pt idx="2225">
                  <c:v>22250</c:v>
                </c:pt>
                <c:pt idx="2226">
                  <c:v>22260</c:v>
                </c:pt>
                <c:pt idx="2227">
                  <c:v>22270</c:v>
                </c:pt>
                <c:pt idx="2228">
                  <c:v>22280</c:v>
                </c:pt>
                <c:pt idx="2229">
                  <c:v>22290</c:v>
                </c:pt>
                <c:pt idx="2230">
                  <c:v>22300</c:v>
                </c:pt>
                <c:pt idx="2231">
                  <c:v>22310</c:v>
                </c:pt>
                <c:pt idx="2232">
                  <c:v>22320</c:v>
                </c:pt>
                <c:pt idx="2233">
                  <c:v>22330</c:v>
                </c:pt>
                <c:pt idx="2234">
                  <c:v>22340</c:v>
                </c:pt>
                <c:pt idx="2235">
                  <c:v>22350</c:v>
                </c:pt>
                <c:pt idx="2236">
                  <c:v>22360</c:v>
                </c:pt>
                <c:pt idx="2237">
                  <c:v>22370</c:v>
                </c:pt>
                <c:pt idx="2238">
                  <c:v>22380</c:v>
                </c:pt>
                <c:pt idx="2239">
                  <c:v>22390</c:v>
                </c:pt>
                <c:pt idx="2240">
                  <c:v>22400</c:v>
                </c:pt>
                <c:pt idx="2241">
                  <c:v>22410</c:v>
                </c:pt>
                <c:pt idx="2242">
                  <c:v>22420</c:v>
                </c:pt>
                <c:pt idx="2243">
                  <c:v>22430</c:v>
                </c:pt>
                <c:pt idx="2244">
                  <c:v>22440</c:v>
                </c:pt>
                <c:pt idx="2245">
                  <c:v>22450</c:v>
                </c:pt>
                <c:pt idx="2246">
                  <c:v>22460</c:v>
                </c:pt>
                <c:pt idx="2247">
                  <c:v>22470</c:v>
                </c:pt>
                <c:pt idx="2248">
                  <c:v>22480</c:v>
                </c:pt>
                <c:pt idx="2249">
                  <c:v>22490</c:v>
                </c:pt>
                <c:pt idx="2250">
                  <c:v>22500</c:v>
                </c:pt>
                <c:pt idx="2251">
                  <c:v>22510</c:v>
                </c:pt>
                <c:pt idx="2252">
                  <c:v>22520</c:v>
                </c:pt>
                <c:pt idx="2253">
                  <c:v>22530</c:v>
                </c:pt>
                <c:pt idx="2254">
                  <c:v>22540</c:v>
                </c:pt>
                <c:pt idx="2255">
                  <c:v>22550</c:v>
                </c:pt>
                <c:pt idx="2256">
                  <c:v>22560</c:v>
                </c:pt>
                <c:pt idx="2257">
                  <c:v>22570</c:v>
                </c:pt>
                <c:pt idx="2258">
                  <c:v>22580</c:v>
                </c:pt>
                <c:pt idx="2259">
                  <c:v>22590</c:v>
                </c:pt>
                <c:pt idx="2260">
                  <c:v>22600</c:v>
                </c:pt>
                <c:pt idx="2261">
                  <c:v>22610</c:v>
                </c:pt>
                <c:pt idx="2262">
                  <c:v>22620</c:v>
                </c:pt>
                <c:pt idx="2263">
                  <c:v>22630</c:v>
                </c:pt>
                <c:pt idx="2264">
                  <c:v>22640</c:v>
                </c:pt>
                <c:pt idx="2265">
                  <c:v>22650</c:v>
                </c:pt>
                <c:pt idx="2266">
                  <c:v>22660</c:v>
                </c:pt>
                <c:pt idx="2267">
                  <c:v>22670</c:v>
                </c:pt>
                <c:pt idx="2268">
                  <c:v>22680</c:v>
                </c:pt>
                <c:pt idx="2269">
                  <c:v>22690</c:v>
                </c:pt>
                <c:pt idx="2270">
                  <c:v>22700</c:v>
                </c:pt>
                <c:pt idx="2271">
                  <c:v>22710</c:v>
                </c:pt>
                <c:pt idx="2272">
                  <c:v>22720</c:v>
                </c:pt>
                <c:pt idx="2273">
                  <c:v>22730</c:v>
                </c:pt>
                <c:pt idx="2274">
                  <c:v>22740</c:v>
                </c:pt>
                <c:pt idx="2275">
                  <c:v>22750</c:v>
                </c:pt>
                <c:pt idx="2276">
                  <c:v>22760</c:v>
                </c:pt>
                <c:pt idx="2277">
                  <c:v>22770</c:v>
                </c:pt>
                <c:pt idx="2278">
                  <c:v>22780</c:v>
                </c:pt>
                <c:pt idx="2279">
                  <c:v>22790</c:v>
                </c:pt>
                <c:pt idx="2280">
                  <c:v>22800</c:v>
                </c:pt>
                <c:pt idx="2281">
                  <c:v>22810</c:v>
                </c:pt>
                <c:pt idx="2282">
                  <c:v>22820</c:v>
                </c:pt>
                <c:pt idx="2283">
                  <c:v>22830</c:v>
                </c:pt>
                <c:pt idx="2284">
                  <c:v>22840</c:v>
                </c:pt>
                <c:pt idx="2285">
                  <c:v>22850</c:v>
                </c:pt>
                <c:pt idx="2286">
                  <c:v>22860</c:v>
                </c:pt>
                <c:pt idx="2287">
                  <c:v>22870</c:v>
                </c:pt>
                <c:pt idx="2288">
                  <c:v>22880</c:v>
                </c:pt>
                <c:pt idx="2289">
                  <c:v>22890</c:v>
                </c:pt>
                <c:pt idx="2290">
                  <c:v>22900</c:v>
                </c:pt>
                <c:pt idx="2291">
                  <c:v>22910</c:v>
                </c:pt>
                <c:pt idx="2292">
                  <c:v>22920</c:v>
                </c:pt>
                <c:pt idx="2293">
                  <c:v>22930</c:v>
                </c:pt>
                <c:pt idx="2294">
                  <c:v>22940</c:v>
                </c:pt>
                <c:pt idx="2295">
                  <c:v>22950</c:v>
                </c:pt>
                <c:pt idx="2296">
                  <c:v>22960</c:v>
                </c:pt>
                <c:pt idx="2297">
                  <c:v>22970</c:v>
                </c:pt>
                <c:pt idx="2298">
                  <c:v>22980</c:v>
                </c:pt>
                <c:pt idx="2299">
                  <c:v>22990</c:v>
                </c:pt>
                <c:pt idx="2300">
                  <c:v>23000</c:v>
                </c:pt>
                <c:pt idx="2301">
                  <c:v>23010</c:v>
                </c:pt>
                <c:pt idx="2302">
                  <c:v>23020</c:v>
                </c:pt>
                <c:pt idx="2303">
                  <c:v>23030</c:v>
                </c:pt>
                <c:pt idx="2304">
                  <c:v>23040</c:v>
                </c:pt>
                <c:pt idx="2305">
                  <c:v>23050</c:v>
                </c:pt>
                <c:pt idx="2306">
                  <c:v>23060</c:v>
                </c:pt>
                <c:pt idx="2307">
                  <c:v>23070</c:v>
                </c:pt>
                <c:pt idx="2308">
                  <c:v>23080</c:v>
                </c:pt>
                <c:pt idx="2309">
                  <c:v>23090</c:v>
                </c:pt>
                <c:pt idx="2310">
                  <c:v>23100</c:v>
                </c:pt>
                <c:pt idx="2311">
                  <c:v>23110</c:v>
                </c:pt>
                <c:pt idx="2312">
                  <c:v>23120</c:v>
                </c:pt>
                <c:pt idx="2313">
                  <c:v>23130</c:v>
                </c:pt>
                <c:pt idx="2314">
                  <c:v>23140</c:v>
                </c:pt>
                <c:pt idx="2315">
                  <c:v>23150</c:v>
                </c:pt>
                <c:pt idx="2316">
                  <c:v>23160</c:v>
                </c:pt>
                <c:pt idx="2317">
                  <c:v>23170</c:v>
                </c:pt>
                <c:pt idx="2318">
                  <c:v>23180</c:v>
                </c:pt>
                <c:pt idx="2319">
                  <c:v>23190</c:v>
                </c:pt>
                <c:pt idx="2320">
                  <c:v>23200</c:v>
                </c:pt>
                <c:pt idx="2321">
                  <c:v>23210</c:v>
                </c:pt>
                <c:pt idx="2322">
                  <c:v>23220</c:v>
                </c:pt>
                <c:pt idx="2323">
                  <c:v>23230</c:v>
                </c:pt>
                <c:pt idx="2324">
                  <c:v>23240</c:v>
                </c:pt>
                <c:pt idx="2325">
                  <c:v>23250</c:v>
                </c:pt>
                <c:pt idx="2326">
                  <c:v>23260</c:v>
                </c:pt>
                <c:pt idx="2327">
                  <c:v>23270</c:v>
                </c:pt>
                <c:pt idx="2328">
                  <c:v>23280</c:v>
                </c:pt>
                <c:pt idx="2329">
                  <c:v>23290</c:v>
                </c:pt>
                <c:pt idx="2330">
                  <c:v>23300</c:v>
                </c:pt>
                <c:pt idx="2331">
                  <c:v>23310</c:v>
                </c:pt>
                <c:pt idx="2332">
                  <c:v>23320</c:v>
                </c:pt>
                <c:pt idx="2333">
                  <c:v>23330</c:v>
                </c:pt>
                <c:pt idx="2334">
                  <c:v>23340</c:v>
                </c:pt>
              </c:numCache>
            </c:numRef>
          </c:xVal>
          <c:yVal>
            <c:numRef>
              <c:f>'Predictions, run2'!$D$3:$D$2337</c:f>
              <c:numCache>
                <c:formatCode>General</c:formatCode>
                <c:ptCount val="2335"/>
                <c:pt idx="0">
                  <c:v>3.6810339896475863E-4</c:v>
                </c:pt>
                <c:pt idx="1">
                  <c:v>3.7751724301160472E-4</c:v>
                </c:pt>
                <c:pt idx="2">
                  <c:v>3.8728495368711702E-4</c:v>
                </c:pt>
                <c:pt idx="3">
                  <c:v>3.9705423152380792E-4</c:v>
                </c:pt>
                <c:pt idx="4">
                  <c:v>4.0716974734944511E-4</c:v>
                </c:pt>
                <c:pt idx="5">
                  <c:v>4.1768862210767033E-4</c:v>
                </c:pt>
                <c:pt idx="6">
                  <c:v>4.2877030129984117E-4</c:v>
                </c:pt>
                <c:pt idx="7">
                  <c:v>4.4075326841852558E-4</c:v>
                </c:pt>
                <c:pt idx="8">
                  <c:v>4.5393301957308285E-4</c:v>
                </c:pt>
                <c:pt idx="9">
                  <c:v>4.685229627988674E-4</c:v>
                </c:pt>
                <c:pt idx="10">
                  <c:v>4.8482929971882527E-4</c:v>
                </c:pt>
                <c:pt idx="11">
                  <c:v>5.0324486096875454E-4</c:v>
                </c:pt>
                <c:pt idx="12">
                  <c:v>5.2414536357547892E-4</c:v>
                </c:pt>
                <c:pt idx="13">
                  <c:v>5.4803852885543236E-4</c:v>
                </c:pt>
                <c:pt idx="14">
                  <c:v>5.7529769241393414E-4</c:v>
                </c:pt>
                <c:pt idx="15">
                  <c:v>6.0633929528108865E-4</c:v>
                </c:pt>
                <c:pt idx="16">
                  <c:v>6.4166722338854232E-4</c:v>
                </c:pt>
                <c:pt idx="17">
                  <c:v>6.8151774111968599E-4</c:v>
                </c:pt>
                <c:pt idx="18">
                  <c:v>7.2634768766388635E-4</c:v>
                </c:pt>
                <c:pt idx="19">
                  <c:v>7.7665694266981777E-4</c:v>
                </c:pt>
                <c:pt idx="20">
                  <c:v>8.3281094460585514E-4</c:v>
                </c:pt>
                <c:pt idx="21">
                  <c:v>8.9521823718463622E-4</c:v>
                </c:pt>
                <c:pt idx="22">
                  <c:v>9.6428613711008193E-4</c:v>
                </c:pt>
                <c:pt idx="23">
                  <c:v>1.0404651553240774E-3</c:v>
                </c:pt>
                <c:pt idx="24">
                  <c:v>1.1240716120339833E-3</c:v>
                </c:pt>
                <c:pt idx="25">
                  <c:v>1.2155539133494875E-3</c:v>
                </c:pt>
                <c:pt idx="26">
                  <c:v>1.3153151593447987E-3</c:v>
                </c:pt>
                <c:pt idx="27">
                  <c:v>1.4236688874591508E-3</c:v>
                </c:pt>
                <c:pt idx="28">
                  <c:v>1.5411496129166258E-3</c:v>
                </c:pt>
                <c:pt idx="29">
                  <c:v>1.6682024017206087E-3</c:v>
                </c:pt>
                <c:pt idx="30">
                  <c:v>1.8050943035160527E-3</c:v>
                </c:pt>
                <c:pt idx="31">
                  <c:v>1.9522691119755464E-3</c:v>
                </c:pt>
                <c:pt idx="32">
                  <c:v>2.1101256724490591E-3</c:v>
                </c:pt>
                <c:pt idx="33">
                  <c:v>2.2791064920351101E-3</c:v>
                </c:pt>
                <c:pt idx="34">
                  <c:v>2.4595205907129714E-3</c:v>
                </c:pt>
                <c:pt idx="35">
                  <c:v>2.6518093107785745E-3</c:v>
                </c:pt>
                <c:pt idx="36">
                  <c:v>2.856324917275832E-3</c:v>
                </c:pt>
                <c:pt idx="37">
                  <c:v>3.0735519986807569E-3</c:v>
                </c:pt>
                <c:pt idx="38">
                  <c:v>3.3037973684397759E-3</c:v>
                </c:pt>
                <c:pt idx="39">
                  <c:v>3.547634833214186E-3</c:v>
                </c:pt>
                <c:pt idx="40">
                  <c:v>3.805464913965495E-3</c:v>
                </c:pt>
                <c:pt idx="41">
                  <c:v>4.077502976427505E-3</c:v>
                </c:pt>
                <c:pt idx="42">
                  <c:v>4.3638158209020617E-3</c:v>
                </c:pt>
                <c:pt idx="43">
                  <c:v>1.1129338972637459E-4</c:v>
                </c:pt>
                <c:pt idx="44">
                  <c:v>2.4175762619249586E-4</c:v>
                </c:pt>
                <c:pt idx="45">
                  <c:v>3.8033226378475504E-4</c:v>
                </c:pt>
                <c:pt idx="46">
                  <c:v>5.2698711909549001E-4</c:v>
                </c:pt>
                <c:pt idx="47">
                  <c:v>6.8175192141106677E-4</c:v>
                </c:pt>
                <c:pt idx="48">
                  <c:v>8.4470002392700305E-4</c:v>
                </c:pt>
                <c:pt idx="49">
                  <c:v>1.0159049207886239E-3</c:v>
                </c:pt>
                <c:pt idx="50">
                  <c:v>1.195411334938612E-3</c:v>
                </c:pt>
                <c:pt idx="51">
                  <c:v>1.3832967418518916E-3</c:v>
                </c:pt>
                <c:pt idx="52">
                  <c:v>1.5796361830955341E-3</c:v>
                </c:pt>
                <c:pt idx="53">
                  <c:v>1.7844708940647491E-3</c:v>
                </c:pt>
                <c:pt idx="54">
                  <c:v>1.9978765911889962E-3</c:v>
                </c:pt>
                <c:pt idx="55">
                  <c:v>2.2199266038046561E-3</c:v>
                </c:pt>
                <c:pt idx="56">
                  <c:v>2.4506569565853065E-3</c:v>
                </c:pt>
                <c:pt idx="57">
                  <c:v>2.6901404434496179E-3</c:v>
                </c:pt>
                <c:pt idx="58">
                  <c:v>2.938435048386201E-3</c:v>
                </c:pt>
                <c:pt idx="59">
                  <c:v>3.1956101434724715E-3</c:v>
                </c:pt>
                <c:pt idx="60">
                  <c:v>3.4616934454300141E-3</c:v>
                </c:pt>
                <c:pt idx="61">
                  <c:v>3.7367526300130516E-3</c:v>
                </c:pt>
                <c:pt idx="62">
                  <c:v>4.0208528686522804E-3</c:v>
                </c:pt>
                <c:pt idx="63">
                  <c:v>4.3140143625375327E-3</c:v>
                </c:pt>
                <c:pt idx="64">
                  <c:v>4.6162996585543681E-3</c:v>
                </c:pt>
                <c:pt idx="65">
                  <c:v>4.9277685660629178E-3</c:v>
                </c:pt>
                <c:pt idx="66">
                  <c:v>5.2484326136340576E-3</c:v>
                </c:pt>
                <c:pt idx="67">
                  <c:v>5.5783481643456589E-3</c:v>
                </c:pt>
                <c:pt idx="68">
                  <c:v>5.917568638371673E-3</c:v>
                </c:pt>
                <c:pt idx="69">
                  <c:v>6.2660959214519973E-3</c:v>
                </c:pt>
                <c:pt idx="70">
                  <c:v>6.6239793353733978E-3</c:v>
                </c:pt>
                <c:pt idx="71">
                  <c:v>6.9912651038193108E-3</c:v>
                </c:pt>
                <c:pt idx="72">
                  <c:v>7.3679447750673033E-3</c:v>
                </c:pt>
                <c:pt idx="73">
                  <c:v>7.754062242656401E-3</c:v>
                </c:pt>
                <c:pt idx="74">
                  <c:v>8.1496228298777451E-3</c:v>
                </c:pt>
                <c:pt idx="75">
                  <c:v>8.5545800794359916E-3</c:v>
                </c:pt>
                <c:pt idx="76">
                  <c:v>8.9689932151638674E-3</c:v>
                </c:pt>
                <c:pt idx="77">
                  <c:v>9.3929182465221084E-3</c:v>
                </c:pt>
                <c:pt idx="78">
                  <c:v>9.8263505326369183E-3</c:v>
                </c:pt>
                <c:pt idx="79">
                  <c:v>1.0269342316062136E-2</c:v>
                </c:pt>
                <c:pt idx="80">
                  <c:v>1.0721943779782306E-2</c:v>
                </c:pt>
                <c:pt idx="81">
                  <c:v>6.7645624234713431E-4</c:v>
                </c:pt>
                <c:pt idx="82">
                  <c:v>8.1984114791255891E-4</c:v>
                </c:pt>
                <c:pt idx="83">
                  <c:v>1.1454640192879451E-3</c:v>
                </c:pt>
                <c:pt idx="84">
                  <c:v>1.5136694450067489E-3</c:v>
                </c:pt>
                <c:pt idx="85">
                  <c:v>1.9019875128043484E-3</c:v>
                </c:pt>
                <c:pt idx="86">
                  <c:v>2.3034568106773401E-3</c:v>
                </c:pt>
                <c:pt idx="87">
                  <c:v>2.7151660559652235E-3</c:v>
                </c:pt>
                <c:pt idx="88">
                  <c:v>3.1356531771369323E-3</c:v>
                </c:pt>
                <c:pt idx="89">
                  <c:v>3.5640832894500152E-3</c:v>
                </c:pt>
                <c:pt idx="90">
                  <c:v>3.9999360046117927E-3</c:v>
                </c:pt>
                <c:pt idx="91">
                  <c:v>4.4428644098212233E-3</c:v>
                </c:pt>
                <c:pt idx="92">
                  <c:v>4.8926230413116611E-3</c:v>
                </c:pt>
                <c:pt idx="93">
                  <c:v>5.3490318298277106E-3</c:v>
                </c:pt>
                <c:pt idx="94">
                  <c:v>5.8119488371846106E-3</c:v>
                </c:pt>
                <c:pt idx="95">
                  <c:v>6.2812610647707823E-3</c:v>
                </c:pt>
                <c:pt idx="96">
                  <c:v>6.7568734605882863E-3</c:v>
                </c:pt>
                <c:pt idx="97">
                  <c:v>7.23870878684163E-3</c:v>
                </c:pt>
                <c:pt idx="98">
                  <c:v>7.7266998400725706E-3</c:v>
                </c:pt>
                <c:pt idx="99">
                  <c:v>8.2207881897745638E-3</c:v>
                </c:pt>
                <c:pt idx="100">
                  <c:v>8.7209244498068772E-3</c:v>
                </c:pt>
                <c:pt idx="101">
                  <c:v>9.2270630910644691E-3</c:v>
                </c:pt>
                <c:pt idx="102">
                  <c:v>9.7391627805674119E-3</c:v>
                </c:pt>
                <c:pt idx="103">
                  <c:v>1.0257186662278706E-2</c:v>
                </c:pt>
                <c:pt idx="104">
                  <c:v>1.0781097433343434E-2</c:v>
                </c:pt>
                <c:pt idx="105">
                  <c:v>1.1310857958129694E-2</c:v>
                </c:pt>
                <c:pt idx="106">
                  <c:v>1.1846427823755779E-2</c:v>
                </c:pt>
                <c:pt idx="107">
                  <c:v>1.2387768154811352E-2</c:v>
                </c:pt>
                <c:pt idx="108">
                  <c:v>1.293483372712978E-2</c:v>
                </c:pt>
                <c:pt idx="109">
                  <c:v>1.3487580536939436E-2</c:v>
                </c:pt>
                <c:pt idx="110">
                  <c:v>1.4045965794756698E-2</c:v>
                </c:pt>
                <c:pt idx="111">
                  <c:v>1.4609948389530669E-2</c:v>
                </c:pt>
                <c:pt idx="112">
                  <c:v>1.5179488281836018E-2</c:v>
                </c:pt>
                <c:pt idx="113">
                  <c:v>1.5754551895383218E-2</c:v>
                </c:pt>
                <c:pt idx="114">
                  <c:v>1.633510274243799E-2</c:v>
                </c:pt>
                <c:pt idx="115">
                  <c:v>1.69211069246884E-2</c:v>
                </c:pt>
                <c:pt idx="116">
                  <c:v>1.7512530588131736E-2</c:v>
                </c:pt>
                <c:pt idx="117">
                  <c:v>1.810934075646331E-2</c:v>
                </c:pt>
                <c:pt idx="118">
                  <c:v>1.8711503575407185E-2</c:v>
                </c:pt>
                <c:pt idx="119">
                  <c:v>1.9318988795075764E-2</c:v>
                </c:pt>
                <c:pt idx="120">
                  <c:v>1.9931763081049714E-2</c:v>
                </c:pt>
                <c:pt idx="121">
                  <c:v>2.0549795893486822E-2</c:v>
                </c:pt>
                <c:pt idx="122">
                  <c:v>2.1173057071583345E-2</c:v>
                </c:pt>
                <c:pt idx="123">
                  <c:v>2.1801516721089209E-2</c:v>
                </c:pt>
                <c:pt idx="124">
                  <c:v>2.243515037797561E-2</c:v>
                </c:pt>
                <c:pt idx="125">
                  <c:v>2.3073929499117241E-2</c:v>
                </c:pt>
                <c:pt idx="126">
                  <c:v>2.3717828405801722E-2</c:v>
                </c:pt>
                <c:pt idx="127">
                  <c:v>2.4366822784423481E-2</c:v>
                </c:pt>
                <c:pt idx="128">
                  <c:v>2.5020889319525064E-2</c:v>
                </c:pt>
                <c:pt idx="129">
                  <c:v>2.5680004635695863E-2</c:v>
                </c:pt>
                <c:pt idx="130">
                  <c:v>2.6344146871171703E-2</c:v>
                </c:pt>
                <c:pt idx="131">
                  <c:v>2.7013295521956415E-2</c:v>
                </c:pt>
                <c:pt idx="132">
                  <c:v>2.7687430559934056E-2</c:v>
                </c:pt>
                <c:pt idx="133">
                  <c:v>2.8366531882379586E-2</c:v>
                </c:pt>
                <c:pt idx="134">
                  <c:v>2.905058082995704E-2</c:v>
                </c:pt>
                <c:pt idx="135">
                  <c:v>2.9739557266205696E-2</c:v>
                </c:pt>
                <c:pt idx="136">
                  <c:v>3.0433449776252952E-2</c:v>
                </c:pt>
                <c:pt idx="137">
                  <c:v>3.1132238271664558E-2</c:v>
                </c:pt>
                <c:pt idx="138">
                  <c:v>3.1835906996970809E-2</c:v>
                </c:pt>
                <c:pt idx="139">
                  <c:v>3.2544441054714102E-2</c:v>
                </c:pt>
                <c:pt idx="140">
                  <c:v>3.3257825805722341E-2</c:v>
                </c:pt>
                <c:pt idx="141">
                  <c:v>3.3976047972657963E-2</c:v>
                </c:pt>
                <c:pt idx="142">
                  <c:v>3.4699094970537914E-2</c:v>
                </c:pt>
                <c:pt idx="143">
                  <c:v>3.5426954457104309E-2</c:v>
                </c:pt>
                <c:pt idx="144">
                  <c:v>3.615961475180629E-2</c:v>
                </c:pt>
                <c:pt idx="145">
                  <c:v>3.6897065635610904E-2</c:v>
                </c:pt>
                <c:pt idx="146">
                  <c:v>3.7639293965928577E-2</c:v>
                </c:pt>
                <c:pt idx="147">
                  <c:v>3.8386296752297211E-2</c:v>
                </c:pt>
                <c:pt idx="148">
                  <c:v>3.9138063658213817E-2</c:v>
                </c:pt>
                <c:pt idx="149">
                  <c:v>3.989458767050702E-2</c:v>
                </c:pt>
                <c:pt idx="150">
                  <c:v>4.065586214594985E-2</c:v>
                </c:pt>
                <c:pt idx="151">
                  <c:v>4.1421881101185276E-2</c:v>
                </c:pt>
                <c:pt idx="152">
                  <c:v>4.2192639098671769E-2</c:v>
                </c:pt>
                <c:pt idx="153">
                  <c:v>4.2968131266688081E-2</c:v>
                </c:pt>
                <c:pt idx="154">
                  <c:v>4.3748353895694758E-2</c:v>
                </c:pt>
                <c:pt idx="155">
                  <c:v>4.4533304415612762E-2</c:v>
                </c:pt>
                <c:pt idx="156">
                  <c:v>4.5322979448948697E-2</c:v>
                </c:pt>
                <c:pt idx="157">
                  <c:v>4.6117372223275721E-2</c:v>
                </c:pt>
                <c:pt idx="158">
                  <c:v>4.6916487432073439E-2</c:v>
                </c:pt>
                <c:pt idx="159">
                  <c:v>4.7720319825158897E-2</c:v>
                </c:pt>
                <c:pt idx="160">
                  <c:v>4.8528868653253898E-2</c:v>
                </c:pt>
                <c:pt idx="161">
                  <c:v>4.9342134567379681E-2</c:v>
                </c:pt>
                <c:pt idx="162">
                  <c:v>5.0160119782087009E-2</c:v>
                </c:pt>
                <c:pt idx="163">
                  <c:v>5.0982827318321711E-2</c:v>
                </c:pt>
                <c:pt idx="164">
                  <c:v>5.1810260292148969E-2</c:v>
                </c:pt>
                <c:pt idx="165">
                  <c:v>5.2642421922047378E-2</c:v>
                </c:pt>
                <c:pt idx="166">
                  <c:v>5.3479315022668672E-2</c:v>
                </c:pt>
                <c:pt idx="167">
                  <c:v>5.4320941189497485E-2</c:v>
                </c:pt>
                <c:pt idx="168">
                  <c:v>5.5167302300903387E-2</c:v>
                </c:pt>
                <c:pt idx="169">
                  <c:v>5.6018396750591171E-2</c:v>
                </c:pt>
                <c:pt idx="170">
                  <c:v>5.6874231777029216E-2</c:v>
                </c:pt>
                <c:pt idx="171">
                  <c:v>5.7734804025552311E-2</c:v>
                </c:pt>
                <c:pt idx="172">
                  <c:v>5.8600114319951713E-2</c:v>
                </c:pt>
                <c:pt idx="173">
                  <c:v>5.9470162459251408E-2</c:v>
                </c:pt>
                <c:pt idx="174">
                  <c:v>6.0344947917242875E-2</c:v>
                </c:pt>
                <c:pt idx="175">
                  <c:v>6.1224466169084613E-2</c:v>
                </c:pt>
                <c:pt idx="176">
                  <c:v>6.2108723266887766E-2</c:v>
                </c:pt>
                <c:pt idx="177">
                  <c:v>6.2997714356351708E-2</c:v>
                </c:pt>
                <c:pt idx="178">
                  <c:v>6.3891438157986258E-2</c:v>
                </c:pt>
                <c:pt idx="179">
                  <c:v>6.4789892875585231E-2</c:v>
                </c:pt>
                <c:pt idx="180">
                  <c:v>6.5693076494475089E-2</c:v>
                </c:pt>
                <c:pt idx="181">
                  <c:v>6.6600985591528827E-2</c:v>
                </c:pt>
                <c:pt idx="182">
                  <c:v>6.7513616558179113E-2</c:v>
                </c:pt>
                <c:pt idx="183">
                  <c:v>6.8430966360385481E-2</c:v>
                </c:pt>
                <c:pt idx="184">
                  <c:v>6.9353030657546944E-2</c:v>
                </c:pt>
                <c:pt idx="185">
                  <c:v>7.0279804900076237E-2</c:v>
                </c:pt>
                <c:pt idx="186">
                  <c:v>7.1211284396889507E-2</c:v>
                </c:pt>
                <c:pt idx="187">
                  <c:v>7.2147463804767553E-2</c:v>
                </c:pt>
                <c:pt idx="188">
                  <c:v>7.3088337238919721E-2</c:v>
                </c:pt>
                <c:pt idx="189">
                  <c:v>7.4033898211177007E-2</c:v>
                </c:pt>
                <c:pt idx="190">
                  <c:v>7.4984139556087515E-2</c:v>
                </c:pt>
                <c:pt idx="191">
                  <c:v>7.5939053506254739E-2</c:v>
                </c:pt>
                <c:pt idx="192">
                  <c:v>7.6898631690063834E-2</c:v>
                </c:pt>
                <c:pt idx="193">
                  <c:v>7.7862865068585752E-2</c:v>
                </c:pt>
                <c:pt idx="194">
                  <c:v>7.8831744827355443E-2</c:v>
                </c:pt>
                <c:pt idx="195">
                  <c:v>7.9805261274125239E-2</c:v>
                </c:pt>
                <c:pt idx="196">
                  <c:v>8.0783403186586833E-2</c:v>
                </c:pt>
                <c:pt idx="197">
                  <c:v>8.176615153248179E-2</c:v>
                </c:pt>
                <c:pt idx="198">
                  <c:v>8.2753510171915234E-2</c:v>
                </c:pt>
                <c:pt idx="199">
                  <c:v>8.3745458609242651E-2</c:v>
                </c:pt>
                <c:pt idx="200">
                  <c:v>8.4741983302584978E-2</c:v>
                </c:pt>
                <c:pt idx="201">
                  <c:v>8.5743069959698492E-2</c:v>
                </c:pt>
                <c:pt idx="202">
                  <c:v>8.6748704385627651E-2</c:v>
                </c:pt>
                <c:pt idx="203">
                  <c:v>8.7758871805170391E-2</c:v>
                </c:pt>
                <c:pt idx="204">
                  <c:v>8.8773555256353998E-2</c:v>
                </c:pt>
                <c:pt idx="205">
                  <c:v>8.9792737707894976E-2</c:v>
                </c:pt>
                <c:pt idx="206">
                  <c:v>9.0816401959749493E-2</c:v>
                </c:pt>
                <c:pt idx="207">
                  <c:v>9.1844529143173426E-2</c:v>
                </c:pt>
                <c:pt idx="208">
                  <c:v>9.2877100812575941E-2</c:v>
                </c:pt>
                <c:pt idx="209">
                  <c:v>9.3914097722093359E-2</c:v>
                </c:pt>
                <c:pt idx="210">
                  <c:v>9.4955499334223648E-2</c:v>
                </c:pt>
                <c:pt idx="211">
                  <c:v>9.6001284428169464E-2</c:v>
                </c:pt>
                <c:pt idx="212">
                  <c:v>9.7051431231141794E-2</c:v>
                </c:pt>
                <c:pt idx="213">
                  <c:v>9.8105917422402267E-2</c:v>
                </c:pt>
                <c:pt idx="214">
                  <c:v>9.9164720227102543E-2</c:v>
                </c:pt>
                <c:pt idx="215">
                  <c:v>0.10022781693553717</c:v>
                </c:pt>
                <c:pt idx="216">
                  <c:v>0.10129518417641414</c:v>
                </c:pt>
                <c:pt idx="217">
                  <c:v>0.1023667968847648</c:v>
                </c:pt>
                <c:pt idx="218">
                  <c:v>0.10344262999801346</c:v>
                </c:pt>
                <c:pt idx="219">
                  <c:v>0.10452265898683799</c:v>
                </c:pt>
                <c:pt idx="220">
                  <c:v>0.10560685868292718</c:v>
                </c:pt>
                <c:pt idx="221">
                  <c:v>0.10669520302650204</c:v>
                </c:pt>
                <c:pt idx="222">
                  <c:v>0.10778766402131212</c:v>
                </c:pt>
                <c:pt idx="223">
                  <c:v>0.1088842045974755</c:v>
                </c:pt>
                <c:pt idx="224">
                  <c:v>0.10998481503041191</c:v>
                </c:pt>
                <c:pt idx="225">
                  <c:v>0.11108945915712198</c:v>
                </c:pt>
                <c:pt idx="226">
                  <c:v>0.11219810878542735</c:v>
                </c:pt>
                <c:pt idx="227">
                  <c:v>0.11331073594129537</c:v>
                </c:pt>
                <c:pt idx="228">
                  <c:v>0.11442731233832226</c:v>
                </c:pt>
                <c:pt idx="229">
                  <c:v>0.11554780963074862</c:v>
                </c:pt>
                <c:pt idx="230">
                  <c:v>0.11667219809962293</c:v>
                </c:pt>
                <c:pt idx="231">
                  <c:v>0.11780044705147963</c:v>
                </c:pt>
                <c:pt idx="232">
                  <c:v>0.11893252519187425</c:v>
                </c:pt>
                <c:pt idx="233">
                  <c:v>0.12006840181481815</c:v>
                </c:pt>
                <c:pt idx="234">
                  <c:v>0.12120804599845392</c:v>
                </c:pt>
                <c:pt idx="235">
                  <c:v>0.1223514265980753</c:v>
                </c:pt>
                <c:pt idx="236">
                  <c:v>0.12349851290122671</c:v>
                </c:pt>
                <c:pt idx="237">
                  <c:v>0.12464927291690231</c:v>
                </c:pt>
                <c:pt idx="238">
                  <c:v>0.12580367379539548</c:v>
                </c:pt>
                <c:pt idx="239">
                  <c:v>0.12696168173900246</c:v>
                </c:pt>
                <c:pt idx="240">
                  <c:v>0.1281232632017103</c:v>
                </c:pt>
                <c:pt idx="241">
                  <c:v>0.12928838547508781</c:v>
                </c:pt>
                <c:pt idx="242">
                  <c:v>0.13045701537669852</c:v>
                </c:pt>
                <c:pt idx="243">
                  <c:v>0.13162911996324445</c:v>
                </c:pt>
                <c:pt idx="244">
                  <c:v>0.13280466638438948</c:v>
                </c:pt>
                <c:pt idx="245">
                  <c:v>0.13398361260950065</c:v>
                </c:pt>
                <c:pt idx="246">
                  <c:v>0.13516594356041867</c:v>
                </c:pt>
                <c:pt idx="247">
                  <c:v>0.13635161554918251</c:v>
                </c:pt>
                <c:pt idx="248">
                  <c:v>0.13754059291024756</c:v>
                </c:pt>
                <c:pt idx="249">
                  <c:v>0.13873283916458035</c:v>
                </c:pt>
                <c:pt idx="250">
                  <c:v>0.13992831742174716</c:v>
                </c:pt>
                <c:pt idx="251">
                  <c:v>0.14112699142269869</c:v>
                </c:pt>
                <c:pt idx="252">
                  <c:v>0.14232882397808444</c:v>
                </c:pt>
                <c:pt idx="253">
                  <c:v>0.14353377688058877</c:v>
                </c:pt>
                <c:pt idx="254">
                  <c:v>0.14474181345571746</c:v>
                </c:pt>
                <c:pt idx="255">
                  <c:v>0.14595289582015758</c:v>
                </c:pt>
                <c:pt idx="256">
                  <c:v>0.14716698552323548</c:v>
                </c:pt>
                <c:pt idx="257">
                  <c:v>0.14838404376018688</c:v>
                </c:pt>
                <c:pt idx="258">
                  <c:v>0.14960403024432978</c:v>
                </c:pt>
                <c:pt idx="259">
                  <c:v>0.15082690580986224</c:v>
                </c:pt>
                <c:pt idx="260">
                  <c:v>0.15205263109445866</c:v>
                </c:pt>
                <c:pt idx="261">
                  <c:v>0.15328116527163771</c:v>
                </c:pt>
                <c:pt idx="262">
                  <c:v>0.15451246755135317</c:v>
                </c:pt>
                <c:pt idx="263">
                  <c:v>0.15574649556135511</c:v>
                </c:pt>
                <c:pt idx="264">
                  <c:v>0.15698320756517037</c:v>
                </c:pt>
                <c:pt idx="265">
                  <c:v>0.15822256265971713</c:v>
                </c:pt>
                <c:pt idx="266">
                  <c:v>0.15946451893005387</c:v>
                </c:pt>
                <c:pt idx="267">
                  <c:v>0.16070903443590312</c:v>
                </c:pt>
                <c:pt idx="268">
                  <c:v>0.16195605898071952</c:v>
                </c:pt>
                <c:pt idx="269">
                  <c:v>0.16320557109801515</c:v>
                </c:pt>
                <c:pt idx="270">
                  <c:v>0.1644575289058543</c:v>
                </c:pt>
                <c:pt idx="271">
                  <c:v>0.16571186056902143</c:v>
                </c:pt>
                <c:pt idx="272">
                  <c:v>0.16696856336962707</c:v>
                </c:pt>
                <c:pt idx="273">
                  <c:v>0.16822755579529958</c:v>
                </c:pt>
                <c:pt idx="274">
                  <c:v>0.16948883393686265</c:v>
                </c:pt>
                <c:pt idx="275">
                  <c:v>0.17075231639442578</c:v>
                </c:pt>
                <c:pt idx="276">
                  <c:v>0.17201800106614773</c:v>
                </c:pt>
                <c:pt idx="277">
                  <c:v>0.17328580684721784</c:v>
                </c:pt>
                <c:pt idx="278">
                  <c:v>0.17455573183764572</c:v>
                </c:pt>
                <c:pt idx="279">
                  <c:v>0.17582769279962385</c:v>
                </c:pt>
                <c:pt idx="280">
                  <c:v>0.17710166778890013</c:v>
                </c:pt>
                <c:pt idx="281">
                  <c:v>0.17837763415623109</c:v>
                </c:pt>
                <c:pt idx="282">
                  <c:v>0.17965551050328754</c:v>
                </c:pt>
                <c:pt idx="283">
                  <c:v>0.18093529517196871</c:v>
                </c:pt>
                <c:pt idx="284">
                  <c:v>0.18221690390387513</c:v>
                </c:pt>
                <c:pt idx="285">
                  <c:v>0.18350033568684032</c:v>
                </c:pt>
                <c:pt idx="286">
                  <c:v>0.18478550814813277</c:v>
                </c:pt>
                <c:pt idx="287">
                  <c:v>0.18607242052177031</c:v>
                </c:pt>
                <c:pt idx="288">
                  <c:v>0.1873609907677708</c:v>
                </c:pt>
                <c:pt idx="289">
                  <c:v>0.1886512173073861</c:v>
                </c:pt>
                <c:pt idx="290">
                  <c:v>0.18994301634944277</c:v>
                </c:pt>
                <c:pt idx="291">
                  <c:v>0.1912363857823034</c:v>
                </c:pt>
                <c:pt idx="292">
                  <c:v>0.19253124199659155</c:v>
                </c:pt>
                <c:pt idx="293">
                  <c:v>0.19382758316717996</c:v>
                </c:pt>
                <c:pt idx="294">
                  <c:v>0.19512532569903196</c:v>
                </c:pt>
                <c:pt idx="295">
                  <c:v>0.19642446803272506</c:v>
                </c:pt>
                <c:pt idx="296">
                  <c:v>0.19772492519019669</c:v>
                </c:pt>
                <c:pt idx="297">
                  <c:v>0.19902669661233108</c:v>
                </c:pt>
                <c:pt idx="298">
                  <c:v>0.20032969785313548</c:v>
                </c:pt>
                <c:pt idx="299">
                  <c:v>0.20163392769296429</c:v>
                </c:pt>
                <c:pt idx="300">
                  <c:v>0.20293930166825536</c:v>
                </c:pt>
                <c:pt idx="301">
                  <c:v>0.20424581891452553</c:v>
                </c:pt>
                <c:pt idx="302">
                  <c:v>0.20555339508956694</c:v>
                </c:pt>
                <c:pt idx="303">
                  <c:v>0.20686202972731771</c:v>
                </c:pt>
                <c:pt idx="304">
                  <c:v>0.20817163860027288</c:v>
                </c:pt>
                <c:pt idx="305">
                  <c:v>0.20948220075121837</c:v>
                </c:pt>
                <c:pt idx="306">
                  <c:v>0.21079369542659099</c:v>
                </c:pt>
                <c:pt idx="307">
                  <c:v>0.21210603878421141</c:v>
                </c:pt>
                <c:pt idx="308">
                  <c:v>0.2134192318031809</c:v>
                </c:pt>
                <c:pt idx="309">
                  <c:v>0.21473319104975064</c:v>
                </c:pt>
                <c:pt idx="310">
                  <c:v>0.21604791823578451</c:v>
                </c:pt>
                <c:pt idx="311">
                  <c:v>0.21736333097720439</c:v>
                </c:pt>
                <c:pt idx="312">
                  <c:v>0.21867943181813643</c:v>
                </c:pt>
                <c:pt idx="313">
                  <c:v>0.21999613799614814</c:v>
                </c:pt>
                <c:pt idx="314">
                  <c:v>0.22131345279614245</c:v>
                </c:pt>
                <c:pt idx="315">
                  <c:v>0.22263129350865285</c:v>
                </c:pt>
                <c:pt idx="316">
                  <c:v>0.22394966397596938</c:v>
                </c:pt>
                <c:pt idx="317">
                  <c:v>0.22526848203064287</c:v>
                </c:pt>
                <c:pt idx="318">
                  <c:v>0.2265877530571776</c:v>
                </c:pt>
                <c:pt idx="319">
                  <c:v>0.2279073958429807</c:v>
                </c:pt>
                <c:pt idx="320">
                  <c:v>0.22922741539754499</c:v>
                </c:pt>
                <c:pt idx="321">
                  <c:v>0.23054773091039771</c:v>
                </c:pt>
                <c:pt idx="322">
                  <c:v>0.23186834847214666</c:v>
                </c:pt>
                <c:pt idx="323">
                  <c:v>0.23318918823849044</c:v>
                </c:pt>
                <c:pt idx="324">
                  <c:v>0.23451025678844162</c:v>
                </c:pt>
                <c:pt idx="325">
                  <c:v>0.23583147465345056</c:v>
                </c:pt>
                <c:pt idx="326">
                  <c:v>0.23715284898430178</c:v>
                </c:pt>
                <c:pt idx="327">
                  <c:v>0.23847430032338968</c:v>
                </c:pt>
                <c:pt idx="328">
                  <c:v>0.23979581558750318</c:v>
                </c:pt>
                <c:pt idx="329">
                  <c:v>0.24111738219527135</c:v>
                </c:pt>
                <c:pt idx="330">
                  <c:v>0.24243892213886109</c:v>
                </c:pt>
                <c:pt idx="331">
                  <c:v>0.24376044553692677</c:v>
                </c:pt>
                <c:pt idx="332">
                  <c:v>0.24508187548179672</c:v>
                </c:pt>
                <c:pt idx="333">
                  <c:v>0.24640322339178611</c:v>
                </c:pt>
                <c:pt idx="334">
                  <c:v>0.24772441256981503</c:v>
                </c:pt>
                <c:pt idx="335">
                  <c:v>0.24904545552542956</c:v>
                </c:pt>
                <c:pt idx="336">
                  <c:v>0.25036627642927967</c:v>
                </c:pt>
                <c:pt idx="337">
                  <c:v>0.25168688940690687</c:v>
                </c:pt>
                <c:pt idx="338">
                  <c:v>0.25300721919723856</c:v>
                </c:pt>
                <c:pt idx="339">
                  <c:v>0.25432728060696841</c:v>
                </c:pt>
                <c:pt idx="340">
                  <c:v>0.25564700050562295</c:v>
                </c:pt>
                <c:pt idx="341">
                  <c:v>0.25696639400968035</c:v>
                </c:pt>
                <c:pt idx="342">
                  <c:v>0.25828538799190504</c:v>
                </c:pt>
                <c:pt idx="343">
                  <c:v>0.25960399972708115</c:v>
                </c:pt>
                <c:pt idx="344">
                  <c:v>0.26092215596992208</c:v>
                </c:pt>
                <c:pt idx="345">
                  <c:v>0.26223987353395739</c:v>
                </c:pt>
                <c:pt idx="346">
                  <c:v>0.26355708036348979</c:v>
                </c:pt>
                <c:pt idx="347">
                  <c:v>0.26487379314924697</c:v>
                </c:pt>
                <c:pt idx="348">
                  <c:v>0.26618993995036022</c:v>
                </c:pt>
                <c:pt idx="349">
                  <c:v>0.26750553957377832</c:v>
                </c:pt>
                <c:pt idx="350">
                  <c:v>0.2688205220969232</c:v>
                </c:pt>
                <c:pt idx="351">
                  <c:v>0.27013488574745981</c:v>
                </c:pt>
                <c:pt idx="352">
                  <c:v>0.27144862793760005</c:v>
                </c:pt>
                <c:pt idx="353">
                  <c:v>0.27276167786995065</c:v>
                </c:pt>
                <c:pt idx="354">
                  <c:v>0.27407405508983829</c:v>
                </c:pt>
                <c:pt idx="355">
                  <c:v>0.27538568949812858</c:v>
                </c:pt>
                <c:pt idx="356">
                  <c:v>0.27669660284223341</c:v>
                </c:pt>
                <c:pt idx="357">
                  <c:v>0.27800672600290455</c:v>
                </c:pt>
                <c:pt idx="358">
                  <c:v>0.27931608027463728</c:v>
                </c:pt>
                <c:pt idx="359">
                  <c:v>0.28062459498096592</c:v>
                </c:pt>
                <c:pt idx="360">
                  <c:v>0.28193229145267895</c:v>
                </c:pt>
                <c:pt idx="361">
                  <c:v>0.28323910172520672</c:v>
                </c:pt>
                <c:pt idx="362">
                  <c:v>0.2845450476053617</c:v>
                </c:pt>
                <c:pt idx="363">
                  <c:v>0.28585006078153519</c:v>
                </c:pt>
                <c:pt idx="364">
                  <c:v>0.28715416548027251</c:v>
                </c:pt>
                <c:pt idx="365">
                  <c:v>0.28845729358794658</c:v>
                </c:pt>
                <c:pt idx="366">
                  <c:v>0.28975946881755299</c:v>
                </c:pt>
                <c:pt idx="367">
                  <c:v>0.2910606228647864</c:v>
                </c:pt>
                <c:pt idx="368">
                  <c:v>0.29236077985739684</c:v>
                </c:pt>
                <c:pt idx="369">
                  <c:v>0.29365987289322582</c:v>
                </c:pt>
                <c:pt idx="370">
                  <c:v>0.29495792678563759</c:v>
                </c:pt>
                <c:pt idx="371">
                  <c:v>0.2962548744831659</c:v>
                </c:pt>
                <c:pt idx="372">
                  <c:v>0.29755074119805514</c:v>
                </c:pt>
                <c:pt idx="373">
                  <c:v>0.2988454600517837</c:v>
                </c:pt>
                <c:pt idx="374">
                  <c:v>0.30013903365063421</c:v>
                </c:pt>
                <c:pt idx="375">
                  <c:v>0.30143146478327376</c:v>
                </c:pt>
                <c:pt idx="376">
                  <c:v>0.30272268709595362</c:v>
                </c:pt>
                <c:pt idx="377">
                  <c:v>0.30401272700590398</c:v>
                </c:pt>
                <c:pt idx="378">
                  <c:v>0.3053015183850688</c:v>
                </c:pt>
                <c:pt idx="379">
                  <c:v>0.30658908806712315</c:v>
                </c:pt>
                <c:pt idx="380">
                  <c:v>0.30787537026013401</c:v>
                </c:pt>
                <c:pt idx="381">
                  <c:v>0.30916039221566205</c:v>
                </c:pt>
                <c:pt idx="382">
                  <c:v>0.31044408833316561</c:v>
                </c:pt>
                <c:pt idx="383">
                  <c:v>0.31172648629425037</c:v>
                </c:pt>
                <c:pt idx="384">
                  <c:v>0.31300752078265726</c:v>
                </c:pt>
                <c:pt idx="385">
                  <c:v>0.31428721992507791</c:v>
                </c:pt>
                <c:pt idx="386">
                  <c:v>0.31556551875361782</c:v>
                </c:pt>
                <c:pt idx="387">
                  <c:v>0.31684244585538168</c:v>
                </c:pt>
                <c:pt idx="388">
                  <c:v>0.31811793653298792</c:v>
                </c:pt>
                <c:pt idx="389">
                  <c:v>0.31939201985740451</c:v>
                </c:pt>
                <c:pt idx="390">
                  <c:v>0.32066463152838665</c:v>
                </c:pt>
                <c:pt idx="391">
                  <c:v>0.32193580121880705</c:v>
                </c:pt>
                <c:pt idx="392">
                  <c:v>0.32320546514538762</c:v>
                </c:pt>
                <c:pt idx="393">
                  <c:v>0.32447365356237912</c:v>
                </c:pt>
                <c:pt idx="394">
                  <c:v>0.32574030409393995</c:v>
                </c:pt>
                <c:pt idx="395">
                  <c:v>0.32700544792324049</c:v>
                </c:pt>
                <c:pt idx="396">
                  <c:v>0.32826902114787126</c:v>
                </c:pt>
                <c:pt idx="397">
                  <c:v>0.3295310552086933</c:v>
                </c:pt>
                <c:pt idx="398">
                  <c:v>0.33079148755678689</c:v>
                </c:pt>
                <c:pt idx="399">
                  <c:v>0.33205032657462052</c:v>
                </c:pt>
                <c:pt idx="400">
                  <c:v>0.33330758114335512</c:v>
                </c:pt>
                <c:pt idx="401">
                  <c:v>0.33456318991929235</c:v>
                </c:pt>
                <c:pt idx="402">
                  <c:v>0.33581718578369724</c:v>
                </c:pt>
                <c:pt idx="403">
                  <c:v>0.33706950688025805</c:v>
                </c:pt>
                <c:pt idx="404">
                  <c:v>0.33832018582368983</c:v>
                </c:pt>
                <c:pt idx="405">
                  <c:v>0.33956916155007311</c:v>
                </c:pt>
                <c:pt idx="406">
                  <c:v>0.34081646784752628</c:v>
                </c:pt>
                <c:pt idx="407">
                  <c:v>0.34206204339279789</c:v>
                </c:pt>
                <c:pt idx="408">
                  <c:v>0.34330592252129677</c:v>
                </c:pt>
                <c:pt idx="409">
                  <c:v>0.34454804508208747</c:v>
                </c:pt>
                <c:pt idx="410">
                  <c:v>0.34578844506759121</c:v>
                </c:pt>
                <c:pt idx="411">
                  <c:v>0.34702706267935945</c:v>
                </c:pt>
                <c:pt idx="412">
                  <c:v>0.34826393309197945</c:v>
                </c:pt>
                <c:pt idx="413">
                  <c:v>0.34949899565969289</c:v>
                </c:pt>
                <c:pt idx="414">
                  <c:v>0.35073228564207781</c:v>
                </c:pt>
                <c:pt idx="415">
                  <c:v>0.35196374425261556</c:v>
                </c:pt>
                <c:pt idx="416">
                  <c:v>0.35319340845732705</c:v>
                </c:pt>
                <c:pt idx="417">
                  <c:v>0.3544212188572845</c:v>
                </c:pt>
                <c:pt idx="418">
                  <c:v>0.35564721138944877</c:v>
                </c:pt>
                <c:pt idx="419">
                  <c:v>0.35687132743372174</c:v>
                </c:pt>
                <c:pt idx="420">
                  <c:v>0.35809360441392002</c:v>
                </c:pt>
                <c:pt idx="421">
                  <c:v>0.35931398467903741</c:v>
                </c:pt>
                <c:pt idx="422">
                  <c:v>0.36053248185416009</c:v>
                </c:pt>
                <c:pt idx="423">
                  <c:v>0.36174910967661922</c:v>
                </c:pt>
                <c:pt idx="424">
                  <c:v>0.36296381046122461</c:v>
                </c:pt>
                <c:pt idx="425">
                  <c:v>0.3641766222345233</c:v>
                </c:pt>
                <c:pt idx="426">
                  <c:v>0.36538748759030037</c:v>
                </c:pt>
                <c:pt idx="427">
                  <c:v>0.36659644488597454</c:v>
                </c:pt>
                <c:pt idx="428">
                  <c:v>0.36780343690232997</c:v>
                </c:pt>
                <c:pt idx="429">
                  <c:v>0.36900850236252181</c:v>
                </c:pt>
                <c:pt idx="430">
                  <c:v>0.3702115844371584</c:v>
                </c:pt>
                <c:pt idx="431">
                  <c:v>0.37141272237555778</c:v>
                </c:pt>
                <c:pt idx="432">
                  <c:v>0.37261185984659084</c:v>
                </c:pt>
                <c:pt idx="433">
                  <c:v>0.37380903658970732</c:v>
                </c:pt>
                <c:pt idx="434">
                  <c:v>0.37500419658564466</c:v>
                </c:pt>
                <c:pt idx="435">
                  <c:v>0.37619737985920587</c:v>
                </c:pt>
                <c:pt idx="436">
                  <c:v>0.377388530656943</c:v>
                </c:pt>
                <c:pt idx="437">
                  <c:v>0.37857768947703019</c:v>
                </c:pt>
                <c:pt idx="438">
                  <c:v>0.3797648010519119</c:v>
                </c:pt>
                <c:pt idx="439">
                  <c:v>0.3809499065037657</c:v>
                </c:pt>
                <c:pt idx="440">
                  <c:v>0.38213295111758916</c:v>
                </c:pt>
                <c:pt idx="441">
                  <c:v>0.38331397664578348</c:v>
                </c:pt>
                <c:pt idx="442">
                  <c:v>0.38449292894247655</c:v>
                </c:pt>
                <c:pt idx="443">
                  <c:v>0.3856698266709272</c:v>
                </c:pt>
                <c:pt idx="444">
                  <c:v>0.3868446883236254</c:v>
                </c:pt>
                <c:pt idx="445">
                  <c:v>0.3880174598567363</c:v>
                </c:pt>
                <c:pt idx="446">
                  <c:v>0.38918818417790058</c:v>
                </c:pt>
                <c:pt idx="447">
                  <c:v>0.39035680809614171</c:v>
                </c:pt>
                <c:pt idx="448">
                  <c:v>0.39152337495641021</c:v>
                </c:pt>
                <c:pt idx="449">
                  <c:v>0.39268783195752777</c:v>
                </c:pt>
                <c:pt idx="450">
                  <c:v>0.39385022294696437</c:v>
                </c:pt>
                <c:pt idx="451">
                  <c:v>0.39501049552863998</c:v>
                </c:pt>
                <c:pt idx="452">
                  <c:v>0.39616869389692055</c:v>
                </c:pt>
                <c:pt idx="453">
                  <c:v>0.39732476591526689</c:v>
                </c:pt>
                <c:pt idx="454">
                  <c:v>0.39847875612603068</c:v>
                </c:pt>
                <c:pt idx="455">
                  <c:v>0.39963061264252875</c:v>
                </c:pt>
                <c:pt idx="456">
                  <c:v>0.40078038024731599</c:v>
                </c:pt>
                <c:pt idx="457">
                  <c:v>0.4019280072342486</c:v>
                </c:pt>
                <c:pt idx="458">
                  <c:v>0.40307353861195694</c:v>
                </c:pt>
                <c:pt idx="459">
                  <c:v>0.40421692288521116</c:v>
                </c:pt>
                <c:pt idx="460">
                  <c:v>0.40535820531864752</c:v>
                </c:pt>
                <c:pt idx="461">
                  <c:v>0.40649735866638947</c:v>
                </c:pt>
                <c:pt idx="462">
                  <c:v>0.40763433174121966</c:v>
                </c:pt>
                <c:pt idx="463">
                  <c:v>0.4087692184575461</c:v>
                </c:pt>
                <c:pt idx="464">
                  <c:v>0.40990196774869414</c:v>
                </c:pt>
                <c:pt idx="465">
                  <c:v>0.41103257714311969</c:v>
                </c:pt>
                <c:pt idx="466">
                  <c:v>0.41216099635566061</c:v>
                </c:pt>
                <c:pt idx="467">
                  <c:v>0.4132873205248524</c:v>
                </c:pt>
                <c:pt idx="468">
                  <c:v>0.41441149913108832</c:v>
                </c:pt>
                <c:pt idx="469">
                  <c:v>0.41553348130871592</c:v>
                </c:pt>
                <c:pt idx="470">
                  <c:v>0.41665336209350101</c:v>
                </c:pt>
                <c:pt idx="471">
                  <c:v>0.41777109204576013</c:v>
                </c:pt>
                <c:pt idx="472">
                  <c:v>0.41888666951649256</c:v>
                </c:pt>
                <c:pt idx="473">
                  <c:v>0.42000004450452388</c:v>
                </c:pt>
                <c:pt idx="474">
                  <c:v>0.42111131319898132</c:v>
                </c:pt>
                <c:pt idx="475">
                  <c:v>0.42222042706173846</c:v>
                </c:pt>
                <c:pt idx="476">
                  <c:v>0.42332738540782588</c:v>
                </c:pt>
                <c:pt idx="477">
                  <c:v>0.42443213954472447</c:v>
                </c:pt>
                <c:pt idx="478">
                  <c:v>0.42553478629522812</c:v>
                </c:pt>
                <c:pt idx="479">
                  <c:v>0.42663527749822427</c:v>
                </c:pt>
                <c:pt idx="480">
                  <c:v>0.42773361345990613</c:v>
                </c:pt>
                <c:pt idx="481">
                  <c:v>0.4288297467906903</c:v>
                </c:pt>
                <c:pt idx="482">
                  <c:v>0.42992377684227767</c:v>
                </c:pt>
                <c:pt idx="483">
                  <c:v>0.43101565750091919</c:v>
                </c:pt>
                <c:pt idx="484">
                  <c:v>0.43210539080046417</c:v>
                </c:pt>
                <c:pt idx="485">
                  <c:v>0.43319293046548568</c:v>
                </c:pt>
                <c:pt idx="486">
                  <c:v>0.43427837548029791</c:v>
                </c:pt>
                <c:pt idx="487">
                  <c:v>0.43536167875506715</c:v>
                </c:pt>
                <c:pt idx="488">
                  <c:v>0.43644284198005534</c:v>
                </c:pt>
                <c:pt idx="489">
                  <c:v>0.43752181957146208</c:v>
                </c:pt>
                <c:pt idx="490">
                  <c:v>0.43859871084058055</c:v>
                </c:pt>
                <c:pt idx="491">
                  <c:v>0.43967346909747385</c:v>
                </c:pt>
                <c:pt idx="492">
                  <c:v>0.44074604811619877</c:v>
                </c:pt>
                <c:pt idx="493">
                  <c:v>0.44181654777613266</c:v>
                </c:pt>
                <c:pt idx="494">
                  <c:v>0.44288492239133914</c:v>
                </c:pt>
                <c:pt idx="495">
                  <c:v>0.4439511739078863</c:v>
                </c:pt>
                <c:pt idx="496">
                  <c:v>0.44501525624733873</c:v>
                </c:pt>
                <c:pt idx="497">
                  <c:v>0.4460772693814854</c:v>
                </c:pt>
                <c:pt idx="498">
                  <c:v>0.44713716792930558</c:v>
                </c:pt>
                <c:pt idx="499">
                  <c:v>0.44819495521854358</c:v>
                </c:pt>
                <c:pt idx="500">
                  <c:v>0.44925058624628511</c:v>
                </c:pt>
                <c:pt idx="501">
                  <c:v>0.45030416123798866</c:v>
                </c:pt>
                <c:pt idx="502">
                  <c:v>0.45135563489350083</c:v>
                </c:pt>
                <c:pt idx="503">
                  <c:v>0.452405010353779</c:v>
                </c:pt>
                <c:pt idx="504">
                  <c:v>0.45345224265088924</c:v>
                </c:pt>
                <c:pt idx="505">
                  <c:v>0.45449743210813953</c:v>
                </c:pt>
                <c:pt idx="506">
                  <c:v>0.45554053358184077</c:v>
                </c:pt>
                <c:pt idx="507">
                  <c:v>0.45658155032802616</c:v>
                </c:pt>
                <c:pt idx="508">
                  <c:v>0.45762043724000745</c:v>
                </c:pt>
                <c:pt idx="509">
                  <c:v>0.45865729439817904</c:v>
                </c:pt>
                <c:pt idx="510">
                  <c:v>0.45969207613364538</c:v>
                </c:pt>
                <c:pt idx="511">
                  <c:v>0.46072478598221744</c:v>
                </c:pt>
                <c:pt idx="512">
                  <c:v>0.46175537961367474</c:v>
                </c:pt>
                <c:pt idx="513">
                  <c:v>0.46278395845659737</c:v>
                </c:pt>
                <c:pt idx="514">
                  <c:v>0.46381047809112108</c:v>
                </c:pt>
                <c:pt idx="515">
                  <c:v>0.46483489423257984</c:v>
                </c:pt>
                <c:pt idx="516">
                  <c:v>0.4658573074245046</c:v>
                </c:pt>
                <c:pt idx="517">
                  <c:v>0.46687767310411732</c:v>
                </c:pt>
                <c:pt idx="518">
                  <c:v>0.46789599604979493</c:v>
                </c:pt>
                <c:pt idx="519">
                  <c:v>0.4689122320313861</c:v>
                </c:pt>
                <c:pt idx="520">
                  <c:v>0.4699264824203635</c:v>
                </c:pt>
                <c:pt idx="521">
                  <c:v>0.47093870355886414</c:v>
                </c:pt>
                <c:pt idx="522">
                  <c:v>0.47194889967772424</c:v>
                </c:pt>
                <c:pt idx="523">
                  <c:v>0.47295702630489489</c:v>
                </c:pt>
                <c:pt idx="524">
                  <c:v>0.47396318441993568</c:v>
                </c:pt>
                <c:pt idx="525">
                  <c:v>0.4749673301391103</c:v>
                </c:pt>
                <c:pt idx="526">
                  <c:v>0.47596946822231756</c:v>
                </c:pt>
                <c:pt idx="527">
                  <c:v>0.47696955447620659</c:v>
                </c:pt>
                <c:pt idx="528">
                  <c:v>0.47796768993434069</c:v>
                </c:pt>
                <c:pt idx="529">
                  <c:v>0.47896383127322306</c:v>
                </c:pt>
                <c:pt idx="530">
                  <c:v>0.47995798330375206</c:v>
                </c:pt>
                <c:pt idx="531">
                  <c:v>0.48095010192859045</c:v>
                </c:pt>
                <c:pt idx="532">
                  <c:v>0.48194028773121955</c:v>
                </c:pt>
                <c:pt idx="533">
                  <c:v>0.48292849636726187</c:v>
                </c:pt>
                <c:pt idx="534">
                  <c:v>0.48391473157166098</c:v>
                </c:pt>
                <c:pt idx="535">
                  <c:v>0.48489894929818833</c:v>
                </c:pt>
                <c:pt idx="536">
                  <c:v>0.48588124989369796</c:v>
                </c:pt>
                <c:pt idx="537">
                  <c:v>0.48686158793745793</c:v>
                </c:pt>
                <c:pt idx="538">
                  <c:v>0.48783991841857455</c:v>
                </c:pt>
                <c:pt idx="539">
                  <c:v>0.48881634036783383</c:v>
                </c:pt>
                <c:pt idx="540">
                  <c:v>0.48979080726090474</c:v>
                </c:pt>
                <c:pt idx="541">
                  <c:v>0.49076332190585437</c:v>
                </c:pt>
                <c:pt idx="542">
                  <c:v>0.49173383864520304</c:v>
                </c:pt>
                <c:pt idx="543">
                  <c:v>0.49270245644995581</c:v>
                </c:pt>
                <c:pt idx="544">
                  <c:v>0.49366912966305632</c:v>
                </c:pt>
                <c:pt idx="545">
                  <c:v>0.4946338612561374</c:v>
                </c:pt>
                <c:pt idx="546">
                  <c:v>0.49559660668529526</c:v>
                </c:pt>
                <c:pt idx="547">
                  <c:v>0.49655746669929479</c:v>
                </c:pt>
                <c:pt idx="548">
                  <c:v>0.49751639814044413</c:v>
                </c:pt>
                <c:pt idx="549">
                  <c:v>0.49847340625679759</c:v>
                </c:pt>
                <c:pt idx="550">
                  <c:v>0.49942844776813866</c:v>
                </c:pt>
                <c:pt idx="551">
                  <c:v>0.50038162314990409</c:v>
                </c:pt>
                <c:pt idx="552">
                  <c:v>0.50133288846714108</c:v>
                </c:pt>
                <c:pt idx="553">
                  <c:v>0.5022822461266454</c:v>
                </c:pt>
                <c:pt idx="554">
                  <c:v>0.50322965067780023</c:v>
                </c:pt>
                <c:pt idx="555">
                  <c:v>0.50417520147293726</c:v>
                </c:pt>
                <c:pt idx="556">
                  <c:v>0.50511885312013993</c:v>
                </c:pt>
                <c:pt idx="557">
                  <c:v>0.50606060788877427</c:v>
                </c:pt>
                <c:pt idx="558">
                  <c:v>0.50700042033142156</c:v>
                </c:pt>
                <c:pt idx="559">
                  <c:v>0.50793838891661203</c:v>
                </c:pt>
                <c:pt idx="560">
                  <c:v>0.50887446782846779</c:v>
                </c:pt>
                <c:pt idx="561">
                  <c:v>0.50980865932565944</c:v>
                </c:pt>
                <c:pt idx="562">
                  <c:v>0.5107409177163017</c:v>
                </c:pt>
                <c:pt idx="563">
                  <c:v>0.51167134118690938</c:v>
                </c:pt>
                <c:pt idx="564">
                  <c:v>0.51259988381760069</c:v>
                </c:pt>
                <c:pt idx="565">
                  <c:v>0.51352649994518362</c:v>
                </c:pt>
                <c:pt idx="566">
                  <c:v>0.51445128775953797</c:v>
                </c:pt>
                <c:pt idx="567">
                  <c:v>0.51537420153152058</c:v>
                </c:pt>
                <c:pt idx="568">
                  <c:v>0.51629524359953338</c:v>
                </c:pt>
                <c:pt idx="569">
                  <c:v>0.5172143684535141</c:v>
                </c:pt>
                <c:pt idx="570">
                  <c:v>0.51813167420990291</c:v>
                </c:pt>
                <c:pt idx="571">
                  <c:v>0.51904711512739143</c:v>
                </c:pt>
                <c:pt idx="572">
                  <c:v>0.51996069357382835</c:v>
                </c:pt>
                <c:pt idx="573">
                  <c:v>0.52087236454646824</c:v>
                </c:pt>
                <c:pt idx="574">
                  <c:v>0.52178222718855227</c:v>
                </c:pt>
                <c:pt idx="575">
                  <c:v>0.5226902376985888</c:v>
                </c:pt>
                <c:pt idx="576">
                  <c:v>0.52359640101488503</c:v>
                </c:pt>
                <c:pt idx="577">
                  <c:v>0.52450067505302811</c:v>
                </c:pt>
                <c:pt idx="578">
                  <c:v>0.52540316158940736</c:v>
                </c:pt>
                <c:pt idx="579">
                  <c:v>0.5263038193190086</c:v>
                </c:pt>
                <c:pt idx="580">
                  <c:v>0.52720265521465337</c:v>
                </c:pt>
                <c:pt idx="581">
                  <c:v>0.52809962887693085</c:v>
                </c:pt>
                <c:pt idx="582">
                  <c:v>0.52899484312847489</c:v>
                </c:pt>
                <c:pt idx="583">
                  <c:v>0.52988825728903222</c:v>
                </c:pt>
                <c:pt idx="584">
                  <c:v>0.53077987828394013</c:v>
                </c:pt>
                <c:pt idx="585">
                  <c:v>0.53166966519144698</c:v>
                </c:pt>
                <c:pt idx="586">
                  <c:v>0.53255771986364953</c:v>
                </c:pt>
                <c:pt idx="587">
                  <c:v>0.53344400079231358</c:v>
                </c:pt>
                <c:pt idx="588">
                  <c:v>0.53432846654865562</c:v>
                </c:pt>
                <c:pt idx="589">
                  <c:v>0.53521121840578223</c:v>
                </c:pt>
                <c:pt idx="590">
                  <c:v>0.53609221436759924</c:v>
                </c:pt>
                <c:pt idx="591">
                  <c:v>0.53697145975626492</c:v>
                </c:pt>
                <c:pt idx="592">
                  <c:v>0.53784891190024453</c:v>
                </c:pt>
                <c:pt idx="593">
                  <c:v>0.53872467039506189</c:v>
                </c:pt>
                <c:pt idx="594">
                  <c:v>0.53959869164093521</c:v>
                </c:pt>
                <c:pt idx="595">
                  <c:v>0.5404709794878515</c:v>
                </c:pt>
                <c:pt idx="596">
                  <c:v>0.54134149011631327</c:v>
                </c:pt>
                <c:pt idx="597">
                  <c:v>0.54221032198761043</c:v>
                </c:pt>
                <c:pt idx="598">
                  <c:v>0.54307743068824466</c:v>
                </c:pt>
                <c:pt idx="599">
                  <c:v>0.54394281914597808</c:v>
                </c:pt>
                <c:pt idx="600">
                  <c:v>0.54480644253746813</c:v>
                </c:pt>
                <c:pt idx="601">
                  <c:v>0.54566839788229005</c:v>
                </c:pt>
                <c:pt idx="602">
                  <c:v>0.54652863925464379</c:v>
                </c:pt>
                <c:pt idx="603">
                  <c:v>0.54738716785529906</c:v>
                </c:pt>
                <c:pt idx="604">
                  <c:v>0.54824393712255959</c:v>
                </c:pt>
                <c:pt idx="605">
                  <c:v>0.54909904214039718</c:v>
                </c:pt>
                <c:pt idx="606">
                  <c:v>0.54995243531315086</c:v>
                </c:pt>
                <c:pt idx="607">
                  <c:v>0.55080411618421021</c:v>
                </c:pt>
                <c:pt idx="608">
                  <c:v>0.55165403677417368</c:v>
                </c:pt>
                <c:pt idx="609">
                  <c:v>0.55250229085621028</c:v>
                </c:pt>
                <c:pt idx="610">
                  <c:v>0.55334883012797242</c:v>
                </c:pt>
                <c:pt idx="611">
                  <c:v>0.55419360705092191</c:v>
                </c:pt>
                <c:pt idx="612">
                  <c:v>0.55503671565661949</c:v>
                </c:pt>
                <c:pt idx="613">
                  <c:v>0.55587810786840086</c:v>
                </c:pt>
                <c:pt idx="614">
                  <c:v>0.55671778349646261</c:v>
                </c:pt>
                <c:pt idx="615">
                  <c:v>0.55755569442432695</c:v>
                </c:pt>
                <c:pt idx="616">
                  <c:v>0.55839193424747202</c:v>
                </c:pt>
                <c:pt idx="617">
                  <c:v>0.55922645514944813</c:v>
                </c:pt>
                <c:pt idx="618">
                  <c:v>0.56005925629287323</c:v>
                </c:pt>
                <c:pt idx="619">
                  <c:v>0.56089028987313516</c:v>
                </c:pt>
                <c:pt idx="620">
                  <c:v>0.56171964948785935</c:v>
                </c:pt>
                <c:pt idx="621">
                  <c:v>0.56254728796744002</c:v>
                </c:pt>
                <c:pt idx="622">
                  <c:v>0.56337320540465319</c:v>
                </c:pt>
                <c:pt idx="623">
                  <c:v>0.56419735376398017</c:v>
                </c:pt>
                <c:pt idx="624">
                  <c:v>0.56501982595949762</c:v>
                </c:pt>
                <c:pt idx="625">
                  <c:v>0.56584057358684714</c:v>
                </c:pt>
                <c:pt idx="626">
                  <c:v>0.56665959545729971</c:v>
                </c:pt>
                <c:pt idx="627">
                  <c:v>0.56747684366949358</c:v>
                </c:pt>
                <c:pt idx="628">
                  <c:v>0.56829241142440434</c:v>
                </c:pt>
                <c:pt idx="629">
                  <c:v>0.56910625117538349</c:v>
                </c:pt>
                <c:pt idx="630">
                  <c:v>0.5699183155305283</c:v>
                </c:pt>
                <c:pt idx="631">
                  <c:v>0.57072869711956431</c:v>
                </c:pt>
                <c:pt idx="632">
                  <c:v>0.57153734762148889</c:v>
                </c:pt>
                <c:pt idx="633">
                  <c:v>0.57234426554228968</c:v>
                </c:pt>
                <c:pt idx="634">
                  <c:v>0.5731494021934741</c:v>
                </c:pt>
                <c:pt idx="635">
                  <c:v>0.57395284907230215</c:v>
                </c:pt>
                <c:pt idx="636">
                  <c:v>0.57475455714761381</c:v>
                </c:pt>
                <c:pt idx="637">
                  <c:v>0.57555452466433055</c:v>
                </c:pt>
                <c:pt idx="638">
                  <c:v>0.57635270261097427</c:v>
                </c:pt>
                <c:pt idx="639">
                  <c:v>0.57714918223033307</c:v>
                </c:pt>
                <c:pt idx="640">
                  <c:v>0.57794391449505056</c:v>
                </c:pt>
                <c:pt idx="641">
                  <c:v>0.57873689809010753</c:v>
                </c:pt>
                <c:pt idx="642">
                  <c:v>0.57952808537632738</c:v>
                </c:pt>
                <c:pt idx="643">
                  <c:v>0.58031756805978374</c:v>
                </c:pt>
                <c:pt idx="644">
                  <c:v>0.58110529796696364</c:v>
                </c:pt>
                <c:pt idx="645">
                  <c:v>0.58189127377832905</c:v>
                </c:pt>
                <c:pt idx="646">
                  <c:v>0.5826754473171134</c:v>
                </c:pt>
                <c:pt idx="647">
                  <c:v>0.58345791021518878</c:v>
                </c:pt>
                <c:pt idx="648">
                  <c:v>0.58423861440049762</c:v>
                </c:pt>
                <c:pt idx="649">
                  <c:v>0.58501755928131227</c:v>
                </c:pt>
                <c:pt idx="650">
                  <c:v>0.58579469760424563</c:v>
                </c:pt>
                <c:pt idx="651">
                  <c:v>0.58657012138609788</c:v>
                </c:pt>
                <c:pt idx="652">
                  <c:v>0.5873437829933984</c:v>
                </c:pt>
                <c:pt idx="653">
                  <c:v>0.58811568153672944</c:v>
                </c:pt>
                <c:pt idx="654">
                  <c:v>0.58888576991417563</c:v>
                </c:pt>
                <c:pt idx="655">
                  <c:v>0.58965414057010257</c:v>
                </c:pt>
                <c:pt idx="656">
                  <c:v>0.59042074669096434</c:v>
                </c:pt>
                <c:pt idx="657">
                  <c:v>0.591185541940076</c:v>
                </c:pt>
                <c:pt idx="658">
                  <c:v>0.59194861930958875</c:v>
                </c:pt>
                <c:pt idx="659">
                  <c:v>0.59270993260620253</c:v>
                </c:pt>
                <c:pt idx="660">
                  <c:v>0.59346948262844612</c:v>
                </c:pt>
                <c:pt idx="661">
                  <c:v>0.59422722396014505</c:v>
                </c:pt>
                <c:pt idx="662">
                  <c:v>0.59498324984762641</c:v>
                </c:pt>
                <c:pt idx="663">
                  <c:v>0.59573751456129465</c:v>
                </c:pt>
                <c:pt idx="664">
                  <c:v>0.5964900187629214</c:v>
                </c:pt>
                <c:pt idx="665">
                  <c:v>0.59724071766518128</c:v>
                </c:pt>
                <c:pt idx="666">
                  <c:v>0.5979897047778393</c:v>
                </c:pt>
                <c:pt idx="667">
                  <c:v>0.59873693461287825</c:v>
                </c:pt>
                <c:pt idx="668">
                  <c:v>0.59948240873240977</c:v>
                </c:pt>
                <c:pt idx="669">
                  <c:v>0.60022608245545817</c:v>
                </c:pt>
                <c:pt idx="670">
                  <c:v>0.60096804937611026</c:v>
                </c:pt>
                <c:pt idx="671">
                  <c:v>0.60170826399465027</c:v>
                </c:pt>
                <c:pt idx="672">
                  <c:v>0.60244672762392493</c:v>
                </c:pt>
                <c:pt idx="673">
                  <c:v>0.60318339659097886</c:v>
                </c:pt>
                <c:pt idx="674">
                  <c:v>0.60391836467779281</c:v>
                </c:pt>
                <c:pt idx="675">
                  <c:v>0.60465158740833735</c:v>
                </c:pt>
                <c:pt idx="676">
                  <c:v>0.6053830665002593</c:v>
                </c:pt>
                <c:pt idx="677">
                  <c:v>0.60611275784332797</c:v>
                </c:pt>
                <c:pt idx="678">
                  <c:v>0.60684075530849779</c:v>
                </c:pt>
                <c:pt idx="679">
                  <c:v>0.60756701472529517</c:v>
                </c:pt>
                <c:pt idx="680">
                  <c:v>0.60829149225860157</c:v>
                </c:pt>
                <c:pt idx="681">
                  <c:v>0.60901428179755746</c:v>
                </c:pt>
                <c:pt idx="682">
                  <c:v>0.60973533941432856</c:v>
                </c:pt>
                <c:pt idx="683">
                  <c:v>0.61045466751818056</c:v>
                </c:pt>
                <c:pt idx="684">
                  <c:v>0.61117222284466177</c:v>
                </c:pt>
                <c:pt idx="685">
                  <c:v>0.61188809962314283</c:v>
                </c:pt>
                <c:pt idx="686">
                  <c:v>0.61260225399217205</c:v>
                </c:pt>
                <c:pt idx="687">
                  <c:v>0.61331468748347984</c:v>
                </c:pt>
                <c:pt idx="688">
                  <c:v>0.61402535664746138</c:v>
                </c:pt>
                <c:pt idx="689">
                  <c:v>0.6147343556325946</c:v>
                </c:pt>
                <c:pt idx="690">
                  <c:v>0.61544164133449153</c:v>
                </c:pt>
                <c:pt idx="691">
                  <c:v>0.61614721649039716</c:v>
                </c:pt>
                <c:pt idx="692">
                  <c:v>0.61685103824828014</c:v>
                </c:pt>
                <c:pt idx="693">
                  <c:v>0.61755320054216956</c:v>
                </c:pt>
                <c:pt idx="694">
                  <c:v>0.61825366065088727</c:v>
                </c:pt>
                <c:pt idx="695">
                  <c:v>0.61895242138788897</c:v>
                </c:pt>
                <c:pt idx="696">
                  <c:v>0.61964944017079682</c:v>
                </c:pt>
                <c:pt idx="697">
                  <c:v>0.62034481111906381</c:v>
                </c:pt>
                <c:pt idx="698">
                  <c:v>0.62103849160831448</c:v>
                </c:pt>
                <c:pt idx="699">
                  <c:v>0.62173048475388004</c:v>
                </c:pt>
                <c:pt idx="700">
                  <c:v>0.62242074837838191</c:v>
                </c:pt>
                <c:pt idx="701">
                  <c:v>0.62310937672488564</c:v>
                </c:pt>
                <c:pt idx="702">
                  <c:v>0.62379632755804115</c:v>
                </c:pt>
                <c:pt idx="703">
                  <c:v>0.62448155901380509</c:v>
                </c:pt>
                <c:pt idx="704">
                  <c:v>0.62516516560239832</c:v>
                </c:pt>
                <c:pt idx="705">
                  <c:v>0.62584710606823757</c:v>
                </c:pt>
                <c:pt idx="706">
                  <c:v>0.62652738453532919</c:v>
                </c:pt>
                <c:pt idx="707">
                  <c:v>0.62720595941511437</c:v>
                </c:pt>
                <c:pt idx="708">
                  <c:v>0.62788292519359923</c:v>
                </c:pt>
                <c:pt idx="709">
                  <c:v>0.62855824061591847</c:v>
                </c:pt>
                <c:pt idx="710">
                  <c:v>0.62923190950286867</c:v>
                </c:pt>
                <c:pt idx="711">
                  <c:v>0.62990388959465049</c:v>
                </c:pt>
                <c:pt idx="712">
                  <c:v>0.63057427454151793</c:v>
                </c:pt>
                <c:pt idx="713">
                  <c:v>0.63124302224037887</c:v>
                </c:pt>
                <c:pt idx="714">
                  <c:v>0.63191013558646469</c:v>
                </c:pt>
                <c:pt idx="715">
                  <c:v>0.6325755726037583</c:v>
                </c:pt>
                <c:pt idx="716">
                  <c:v>0.63323942651764453</c:v>
                </c:pt>
                <c:pt idx="717">
                  <c:v>0.63390165539393606</c:v>
                </c:pt>
                <c:pt idx="718">
                  <c:v>0.63456226257780513</c:v>
                </c:pt>
                <c:pt idx="719">
                  <c:v>0.63522120565978479</c:v>
                </c:pt>
                <c:pt idx="720">
                  <c:v>0.63587857726346975</c:v>
                </c:pt>
                <c:pt idx="721">
                  <c:v>0.63653433496593625</c:v>
                </c:pt>
                <c:pt idx="722">
                  <c:v>0.63718848058010513</c:v>
                </c:pt>
                <c:pt idx="723">
                  <c:v>0.63784097148536656</c:v>
                </c:pt>
                <c:pt idx="724">
                  <c:v>0.63849190037128145</c:v>
                </c:pt>
                <c:pt idx="725">
                  <c:v>0.63914122455507427</c:v>
                </c:pt>
                <c:pt idx="726">
                  <c:v>0.63978890154384183</c:v>
                </c:pt>
                <c:pt idx="727">
                  <c:v>0.64043502352321013</c:v>
                </c:pt>
                <c:pt idx="728">
                  <c:v>0.64107954783582888</c:v>
                </c:pt>
                <c:pt idx="729">
                  <c:v>0.64172247625964618</c:v>
                </c:pt>
                <c:pt idx="730">
                  <c:v>0.64236376599184153</c:v>
                </c:pt>
                <c:pt idx="731">
                  <c:v>0.64300350784360272</c:v>
                </c:pt>
                <c:pt idx="732">
                  <c:v>0.64364165764809744</c:v>
                </c:pt>
                <c:pt idx="733">
                  <c:v>0.64427821535120611</c:v>
                </c:pt>
                <c:pt idx="734">
                  <c:v>0.64491313610779666</c:v>
                </c:pt>
                <c:pt idx="735">
                  <c:v>0.64554650914219014</c:v>
                </c:pt>
                <c:pt idx="736">
                  <c:v>0.64617828914757713</c:v>
                </c:pt>
                <c:pt idx="737">
                  <c:v>0.64680847552541221</c:v>
                </c:pt>
                <c:pt idx="738">
                  <c:v>0.64743702323390995</c:v>
                </c:pt>
                <c:pt idx="739">
                  <c:v>0.64806402086732273</c:v>
                </c:pt>
                <c:pt idx="740">
                  <c:v>0.64868942376094774</c:v>
                </c:pt>
                <c:pt idx="741">
                  <c:v>0.64931323248176764</c:v>
                </c:pt>
                <c:pt idx="742">
                  <c:v>0.64993540365687563</c:v>
                </c:pt>
                <c:pt idx="743">
                  <c:v>0.65055602821002734</c:v>
                </c:pt>
                <c:pt idx="744">
                  <c:v>0.6511750637239182</c:v>
                </c:pt>
                <c:pt idx="745">
                  <c:v>0.65179251252750814</c:v>
                </c:pt>
                <c:pt idx="746">
                  <c:v>0.65240833252724262</c:v>
                </c:pt>
                <c:pt idx="747">
                  <c:v>0.65302261425084218</c:v>
                </c:pt>
                <c:pt idx="748">
                  <c:v>0.65363531511909923</c:v>
                </c:pt>
                <c:pt idx="749">
                  <c:v>0.65424639317796873</c:v>
                </c:pt>
                <c:pt idx="750">
                  <c:v>0.65485593905577733</c:v>
                </c:pt>
                <c:pt idx="751">
                  <c:v>0.65546391046563723</c:v>
                </c:pt>
                <c:pt idx="752">
                  <c:v>0.65607030961399171</c:v>
                </c:pt>
                <c:pt idx="753">
                  <c:v>0.65667509468994512</c:v>
                </c:pt>
                <c:pt idx="754">
                  <c:v>0.65727835651897049</c:v>
                </c:pt>
                <c:pt idx="755">
                  <c:v>0.65788005331771426</c:v>
                </c:pt>
                <c:pt idx="756">
                  <c:v>0.65848018756376758</c:v>
                </c:pt>
                <c:pt idx="757">
                  <c:v>0.65907871756070868</c:v>
                </c:pt>
                <c:pt idx="758">
                  <c:v>0.65967573362853094</c:v>
                </c:pt>
                <c:pt idx="759">
                  <c:v>0.66027119354427066</c:v>
                </c:pt>
                <c:pt idx="760">
                  <c:v>0.66086509921752734</c:v>
                </c:pt>
                <c:pt idx="761">
                  <c:v>0.66145740872311021</c:v>
                </c:pt>
                <c:pt idx="762">
                  <c:v>0.66204821215834231</c:v>
                </c:pt>
                <c:pt idx="763">
                  <c:v>0.662637467652476</c:v>
                </c:pt>
                <c:pt idx="764">
                  <c:v>0.66322517749849719</c:v>
                </c:pt>
                <c:pt idx="765">
                  <c:v>0.66381130014063316</c:v>
                </c:pt>
                <c:pt idx="766">
                  <c:v>0.66439592555050808</c:v>
                </c:pt>
                <c:pt idx="767">
                  <c:v>0.66497901196680798</c:v>
                </c:pt>
                <c:pt idx="768">
                  <c:v>0.66556056179013545</c:v>
                </c:pt>
                <c:pt idx="769">
                  <c:v>0.66614053389486383</c:v>
                </c:pt>
                <c:pt idx="770">
                  <c:v>0.66671901849568904</c:v>
                </c:pt>
                <c:pt idx="771">
                  <c:v>0.66729597425930354</c:v>
                </c:pt>
                <c:pt idx="772">
                  <c:v>0.66787136010032289</c:v>
                </c:pt>
                <c:pt idx="773">
                  <c:v>0.66844526606085675</c:v>
                </c:pt>
                <c:pt idx="774">
                  <c:v>0.66901765106051614</c:v>
                </c:pt>
                <c:pt idx="775">
                  <c:v>0.66958851768788408</c:v>
                </c:pt>
                <c:pt idx="776">
                  <c:v>0.6701578253761602</c:v>
                </c:pt>
                <c:pt idx="777">
                  <c:v>0.67072566484543261</c:v>
                </c:pt>
                <c:pt idx="778">
                  <c:v>0.67129199546886675</c:v>
                </c:pt>
                <c:pt idx="779">
                  <c:v>0.67185682014897141</c:v>
                </c:pt>
                <c:pt idx="780">
                  <c:v>0.67242009787408397</c:v>
                </c:pt>
                <c:pt idx="781">
                  <c:v>0.67298191752472369</c:v>
                </c:pt>
                <c:pt idx="782">
                  <c:v>0.67354223709535255</c:v>
                </c:pt>
                <c:pt idx="783">
                  <c:v>0.67410105818068355</c:v>
                </c:pt>
                <c:pt idx="784">
                  <c:v>0.67465833920998408</c:v>
                </c:pt>
                <c:pt idx="785">
                  <c:v>0.67521416904045983</c:v>
                </c:pt>
                <c:pt idx="786">
                  <c:v>0.67576850636233554</c:v>
                </c:pt>
                <c:pt idx="787">
                  <c:v>0.67632135366644475</c:v>
                </c:pt>
                <c:pt idx="788">
                  <c:v>0.67687267054847666</c:v>
                </c:pt>
                <c:pt idx="789">
                  <c:v>0.6774225464256467</c:v>
                </c:pt>
                <c:pt idx="790">
                  <c:v>0.67797094052148732</c:v>
                </c:pt>
                <c:pt idx="791">
                  <c:v>0.67851785544986498</c:v>
                </c:pt>
                <c:pt idx="792">
                  <c:v>0.67906325130944389</c:v>
                </c:pt>
                <c:pt idx="793">
                  <c:v>0.67960721763519194</c:v>
                </c:pt>
                <c:pt idx="794">
                  <c:v>0.68014971370313904</c:v>
                </c:pt>
                <c:pt idx="795">
                  <c:v>0.68069069915065472</c:v>
                </c:pt>
                <c:pt idx="796">
                  <c:v>0.68123026321635205</c:v>
                </c:pt>
                <c:pt idx="797">
                  <c:v>0.68176836592589229</c:v>
                </c:pt>
                <c:pt idx="798">
                  <c:v>0.68230501024206647</c:v>
                </c:pt>
                <c:pt idx="799">
                  <c:v>0.68284015628636885</c:v>
                </c:pt>
                <c:pt idx="800">
                  <c:v>0.68337389371179524</c:v>
                </c:pt>
                <c:pt idx="801">
                  <c:v>0.68390618293176531</c:v>
                </c:pt>
                <c:pt idx="802">
                  <c:v>0.68443702746335988</c:v>
                </c:pt>
                <c:pt idx="803">
                  <c:v>0.68496638821444022</c:v>
                </c:pt>
                <c:pt idx="804">
                  <c:v>0.68549435502569711</c:v>
                </c:pt>
                <c:pt idx="805">
                  <c:v>0.68602088854248477</c:v>
                </c:pt>
                <c:pt idx="806">
                  <c:v>0.68654599249770754</c:v>
                </c:pt>
                <c:pt idx="807">
                  <c:v>0.68706962859834775</c:v>
                </c:pt>
                <c:pt idx="808">
                  <c:v>0.68759188675184546</c:v>
                </c:pt>
                <c:pt idx="809">
                  <c:v>0.68811272838606374</c:v>
                </c:pt>
                <c:pt idx="810">
                  <c:v>0.68863215844516645</c:v>
                </c:pt>
                <c:pt idx="811">
                  <c:v>0.68915013982666284</c:v>
                </c:pt>
                <c:pt idx="812">
                  <c:v>0.68966676307838781</c:v>
                </c:pt>
                <c:pt idx="813">
                  <c:v>0.69018199006415726</c:v>
                </c:pt>
                <c:pt idx="814">
                  <c:v>0.69069582596645729</c:v>
                </c:pt>
                <c:pt idx="815">
                  <c:v>0.69120823305376344</c:v>
                </c:pt>
                <c:pt idx="816">
                  <c:v>0.69171930150184258</c:v>
                </c:pt>
                <c:pt idx="817">
                  <c:v>0.69222899355651868</c:v>
                </c:pt>
                <c:pt idx="818">
                  <c:v>0.69273731334994215</c:v>
                </c:pt>
                <c:pt idx="819">
                  <c:v>0.69324422313180356</c:v>
                </c:pt>
                <c:pt idx="820">
                  <c:v>0.69374981276981462</c:v>
                </c:pt>
                <c:pt idx="821">
                  <c:v>0.69425404466054208</c:v>
                </c:pt>
                <c:pt idx="822">
                  <c:v>0.69475688143771686</c:v>
                </c:pt>
                <c:pt idx="823">
                  <c:v>0.6952584125693293</c:v>
                </c:pt>
                <c:pt idx="824">
                  <c:v>0.6957586004665981</c:v>
                </c:pt>
                <c:pt idx="825">
                  <c:v>0.69625745008513606</c:v>
                </c:pt>
                <c:pt idx="826">
                  <c:v>0.69675492403158645</c:v>
                </c:pt>
                <c:pt idx="827">
                  <c:v>0.69725111159053865</c:v>
                </c:pt>
                <c:pt idx="828">
                  <c:v>0.69774597488448276</c:v>
                </c:pt>
                <c:pt idx="829">
                  <c:v>0.69823951832142472</c:v>
                </c:pt>
                <c:pt idx="830">
                  <c:v>0.69873170408367979</c:v>
                </c:pt>
                <c:pt idx="831">
                  <c:v>0.69922262076498798</c:v>
                </c:pt>
                <c:pt idx="832">
                  <c:v>0.69971223036940455</c:v>
                </c:pt>
                <c:pt idx="833">
                  <c:v>0.70020053711849994</c:v>
                </c:pt>
                <c:pt idx="834">
                  <c:v>0.70068750302358174</c:v>
                </c:pt>
                <c:pt idx="835">
                  <c:v>0.7011732165461706</c:v>
                </c:pt>
                <c:pt idx="836">
                  <c:v>0.70165763981278872</c:v>
                </c:pt>
                <c:pt idx="837">
                  <c:v>0.70214077716526169</c:v>
                </c:pt>
                <c:pt idx="838">
                  <c:v>0.7026225910383801</c:v>
                </c:pt>
                <c:pt idx="839">
                  <c:v>0.70310316976996645</c:v>
                </c:pt>
                <c:pt idx="840">
                  <c:v>0.70358243377634433</c:v>
                </c:pt>
                <c:pt idx="841">
                  <c:v>0.7040605131001717</c:v>
                </c:pt>
                <c:pt idx="842">
                  <c:v>0.70453724401652473</c:v>
                </c:pt>
                <c:pt idx="843">
                  <c:v>0.70501271468486015</c:v>
                </c:pt>
                <c:pt idx="844">
                  <c:v>0.7054870130936669</c:v>
                </c:pt>
                <c:pt idx="845">
                  <c:v>0.70595997599161175</c:v>
                </c:pt>
                <c:pt idx="846">
                  <c:v>0.70643177448504257</c:v>
                </c:pt>
                <c:pt idx="847">
                  <c:v>0.70690224537783219</c:v>
                </c:pt>
                <c:pt idx="848">
                  <c:v>0.70737147681680723</c:v>
                </c:pt>
                <c:pt idx="849">
                  <c:v>0.70783955599990556</c:v>
                </c:pt>
                <c:pt idx="850">
                  <c:v>0.70830632034153629</c:v>
                </c:pt>
                <c:pt idx="851">
                  <c:v>0.7087718576764509</c:v>
                </c:pt>
                <c:pt idx="852">
                  <c:v>0.70923625464107254</c:v>
                </c:pt>
                <c:pt idx="853">
                  <c:v>0.70969934859303496</c:v>
                </c:pt>
                <c:pt idx="854">
                  <c:v>0.71016131014802863</c:v>
                </c:pt>
                <c:pt idx="855">
                  <c:v>0.71062197719948161</c:v>
                </c:pt>
                <c:pt idx="856">
                  <c:v>0.71108143736630036</c:v>
                </c:pt>
                <c:pt idx="857">
                  <c:v>0.71153977781133249</c:v>
                </c:pt>
                <c:pt idx="858">
                  <c:v>0.71199683633557598</c:v>
                </c:pt>
                <c:pt idx="859">
                  <c:v>0.71245270043264886</c:v>
                </c:pt>
                <c:pt idx="860">
                  <c:v>0.71290745731654492</c:v>
                </c:pt>
                <c:pt idx="861">
                  <c:v>0.71336094556859941</c:v>
                </c:pt>
                <c:pt idx="862">
                  <c:v>0.71381333454949947</c:v>
                </c:pt>
                <c:pt idx="863">
                  <c:v>0.71426446262605836</c:v>
                </c:pt>
                <c:pt idx="864">
                  <c:v>0.71471441639788602</c:v>
                </c:pt>
                <c:pt idx="865">
                  <c:v>0.71516328187838862</c:v>
                </c:pt>
                <c:pt idx="866">
                  <c:v>0.71561089761163788</c:v>
                </c:pt>
                <c:pt idx="867">
                  <c:v>0.71605735001166981</c:v>
                </c:pt>
                <c:pt idx="868">
                  <c:v>0.71650272502310441</c:v>
                </c:pt>
                <c:pt idx="869">
                  <c:v>0.71694686146110309</c:v>
                </c:pt>
                <c:pt idx="870">
                  <c:v>0.71738984535223471</c:v>
                </c:pt>
                <c:pt idx="871">
                  <c:v>0.71783176257146553</c:v>
                </c:pt>
                <c:pt idx="872">
                  <c:v>0.71827245261664463</c:v>
                </c:pt>
                <c:pt idx="873">
                  <c:v>0.71871208355924066</c:v>
                </c:pt>
                <c:pt idx="874">
                  <c:v>0.71915049507666273</c:v>
                </c:pt>
                <c:pt idx="875">
                  <c:v>0.71958777299831866</c:v>
                </c:pt>
                <c:pt idx="876">
                  <c:v>0.72002400263497901</c:v>
                </c:pt>
                <c:pt idx="877">
                  <c:v>0.72045902401092876</c:v>
                </c:pt>
                <c:pt idx="878">
                  <c:v>0.72089292284860762</c:v>
                </c:pt>
                <c:pt idx="879">
                  <c:v>0.72132578455524232</c:v>
                </c:pt>
                <c:pt idx="880">
                  <c:v>0.72175744942742959</c:v>
                </c:pt>
                <c:pt idx="881">
                  <c:v>0.72218808483566388</c:v>
                </c:pt>
                <c:pt idx="882">
                  <c:v>0.72261753130644224</c:v>
                </c:pt>
                <c:pt idx="883">
                  <c:v>0.72304587468644654</c:v>
                </c:pt>
                <c:pt idx="884">
                  <c:v>0.72347320034842877</c:v>
                </c:pt>
                <c:pt idx="885">
                  <c:v>0.72389934928993349</c:v>
                </c:pt>
                <c:pt idx="886">
                  <c:v>0.72432440731284187</c:v>
                </c:pt>
                <c:pt idx="887">
                  <c:v>0.72474845972359003</c:v>
                </c:pt>
                <c:pt idx="888">
                  <c:v>0.72517134792159332</c:v>
                </c:pt>
                <c:pt idx="889">
                  <c:v>0.72559315759981213</c:v>
                </c:pt>
                <c:pt idx="890">
                  <c:v>0.72601397394049449</c:v>
                </c:pt>
                <c:pt idx="891">
                  <c:v>0.72643363877809219</c:v>
                </c:pt>
                <c:pt idx="892">
                  <c:v>0.72685231852465115</c:v>
                </c:pt>
                <c:pt idx="893">
                  <c:v>0.72726985498486629</c:v>
                </c:pt>
                <c:pt idx="894">
                  <c:v>0.72768633383568859</c:v>
                </c:pt>
                <c:pt idx="895">
                  <c:v>0.72810184056507155</c:v>
                </c:pt>
                <c:pt idx="896">
                  <c:v>0.72851621803787792</c:v>
                </c:pt>
                <c:pt idx="897">
                  <c:v>0.72892955233173473</c:v>
                </c:pt>
                <c:pt idx="898">
                  <c:v>0.72934192963982802</c:v>
                </c:pt>
                <c:pt idx="899">
                  <c:v>0.72975319422160312</c:v>
                </c:pt>
                <c:pt idx="900">
                  <c:v>0.7301635135724025</c:v>
                </c:pt>
                <c:pt idx="901">
                  <c:v>0.73057273252497335</c:v>
                </c:pt>
                <c:pt idx="902">
                  <c:v>0.7309809383238145</c:v>
                </c:pt>
                <c:pt idx="903">
                  <c:v>0.73138821785697927</c:v>
                </c:pt>
                <c:pt idx="904">
                  <c:v>0.73179441676742885</c:v>
                </c:pt>
                <c:pt idx="905">
                  <c:v>0.73219962256112958</c:v>
                </c:pt>
                <c:pt idx="906">
                  <c:v>0.73260392235419936</c:v>
                </c:pt>
                <c:pt idx="907">
                  <c:v>0.73300716244207131</c:v>
                </c:pt>
                <c:pt idx="908">
                  <c:v>0.73340951049362035</c:v>
                </c:pt>
                <c:pt idx="909">
                  <c:v>0.73381081276600879</c:v>
                </c:pt>
                <c:pt idx="910">
                  <c:v>0.7342111566755869</c:v>
                </c:pt>
                <c:pt idx="911">
                  <c:v>0.73461062960728207</c:v>
                </c:pt>
                <c:pt idx="912">
                  <c:v>0.73500907839649576</c:v>
                </c:pt>
                <c:pt idx="913">
                  <c:v>0.73540659032228228</c:v>
                </c:pt>
                <c:pt idx="914">
                  <c:v>0.73580325230769783</c:v>
                </c:pt>
                <c:pt idx="915">
                  <c:v>0.73619891126921422</c:v>
                </c:pt>
                <c:pt idx="916">
                  <c:v>0.73659365393578158</c:v>
                </c:pt>
                <c:pt idx="917">
                  <c:v>0.73698756628798812</c:v>
                </c:pt>
                <c:pt idx="918">
                  <c:v>0.73738049495967539</c:v>
                </c:pt>
                <c:pt idx="919">
                  <c:v>0.73777260551673174</c:v>
                </c:pt>
                <c:pt idx="920">
                  <c:v>0.73816374429721987</c:v>
                </c:pt>
                <c:pt idx="921">
                  <c:v>0.73855399738166971</c:v>
                </c:pt>
                <c:pt idx="922">
                  <c:v>0.73894344998471417</c:v>
                </c:pt>
                <c:pt idx="923">
                  <c:v>0.73933194837682215</c:v>
                </c:pt>
                <c:pt idx="924">
                  <c:v>0.73971957768305119</c:v>
                </c:pt>
                <c:pt idx="925">
                  <c:v>0.74010642271917715</c:v>
                </c:pt>
                <c:pt idx="926">
                  <c:v>0.74049233034499595</c:v>
                </c:pt>
                <c:pt idx="927">
                  <c:v>0.74087746475166516</c:v>
                </c:pt>
                <c:pt idx="928">
                  <c:v>0.7412616731333368</c:v>
                </c:pt>
                <c:pt idx="929">
                  <c:v>0.74164504079010707</c:v>
                </c:pt>
                <c:pt idx="930">
                  <c:v>0.74202765256919911</c:v>
                </c:pt>
                <c:pt idx="931">
                  <c:v>0.7424093560763132</c:v>
                </c:pt>
                <c:pt idx="932">
                  <c:v>0.74279023600667604</c:v>
                </c:pt>
                <c:pt idx="933">
                  <c:v>0.74317037589587365</c:v>
                </c:pt>
                <c:pt idx="934">
                  <c:v>0.74354962199305641</c:v>
                </c:pt>
                <c:pt idx="935">
                  <c:v>0.74392813608551611</c:v>
                </c:pt>
                <c:pt idx="936">
                  <c:v>0.74430576437549401</c:v>
                </c:pt>
                <c:pt idx="937">
                  <c:v>0.74468258909821961</c:v>
                </c:pt>
                <c:pt idx="938">
                  <c:v>0.74505869138420178</c:v>
                </c:pt>
                <c:pt idx="939">
                  <c:v>0.74543391610963083</c:v>
                </c:pt>
                <c:pt idx="940">
                  <c:v>0.74580834421589848</c:v>
                </c:pt>
                <c:pt idx="941">
                  <c:v>0.74618205573343799</c:v>
                </c:pt>
                <c:pt idx="942">
                  <c:v>0.74655489508324036</c:v>
                </c:pt>
                <c:pt idx="943">
                  <c:v>0.74692694235562374</c:v>
                </c:pt>
                <c:pt idx="944">
                  <c:v>0.74729827682140482</c:v>
                </c:pt>
                <c:pt idx="945">
                  <c:v>0.74766874217801926</c:v>
                </c:pt>
                <c:pt idx="946">
                  <c:v>0.74803849497756203</c:v>
                </c:pt>
                <c:pt idx="947">
                  <c:v>0.74840737873036278</c:v>
                </c:pt>
                <c:pt idx="948">
                  <c:v>0.74877547158514279</c:v>
                </c:pt>
                <c:pt idx="949">
                  <c:v>0.74914285097589928</c:v>
                </c:pt>
                <c:pt idx="950">
                  <c:v>0.74950936005876212</c:v>
                </c:pt>
                <c:pt idx="951">
                  <c:v>0.74987507637759054</c:v>
                </c:pt>
                <c:pt idx="952">
                  <c:v>0.75024007692832306</c:v>
                </c:pt>
                <c:pt idx="953">
                  <c:v>0.75060420507139547</c:v>
                </c:pt>
                <c:pt idx="954">
                  <c:v>0.75096761596276662</c:v>
                </c:pt>
                <c:pt idx="955">
                  <c:v>0.75133015338011166</c:v>
                </c:pt>
                <c:pt idx="956">
                  <c:v>0.75169189483919552</c:v>
                </c:pt>
                <c:pt idx="957">
                  <c:v>0.75205291760401327</c:v>
                </c:pt>
                <c:pt idx="958">
                  <c:v>0.75241306636390393</c:v>
                </c:pt>
                <c:pt idx="959">
                  <c:v>0.75277241903141801</c:v>
                </c:pt>
                <c:pt idx="960">
                  <c:v>0.7531310528964037</c:v>
                </c:pt>
                <c:pt idx="961">
                  <c:v>0.75348881305654247</c:v>
                </c:pt>
                <c:pt idx="962">
                  <c:v>0.75384577797591013</c:v>
                </c:pt>
                <c:pt idx="963">
                  <c:v>0.7542020253748174</c:v>
                </c:pt>
                <c:pt idx="964">
                  <c:v>0.75455740110654879</c:v>
                </c:pt>
                <c:pt idx="965">
                  <c:v>0.75491206069564387</c:v>
                </c:pt>
                <c:pt idx="966">
                  <c:v>0.75526585020889114</c:v>
                </c:pt>
                <c:pt idx="967">
                  <c:v>0.75561884810085922</c:v>
                </c:pt>
                <c:pt idx="968">
                  <c:v>0.75597113244100045</c:v>
                </c:pt>
                <c:pt idx="969">
                  <c:v>0.75632254976005164</c:v>
                </c:pt>
                <c:pt idx="970">
                  <c:v>0.75667317868135098</c:v>
                </c:pt>
                <c:pt idx="971">
                  <c:v>0.75702309766270082</c:v>
                </c:pt>
                <c:pt idx="972">
                  <c:v>0.75737215420980764</c:v>
                </c:pt>
                <c:pt idx="973">
                  <c:v>0.75772050362106969</c:v>
                </c:pt>
                <c:pt idx="974">
                  <c:v>0.75806799375127776</c:v>
                </c:pt>
                <c:pt idx="975">
                  <c:v>0.75841470347063478</c:v>
                </c:pt>
                <c:pt idx="976">
                  <c:v>0.75876071110863941</c:v>
                </c:pt>
                <c:pt idx="977">
                  <c:v>0.75910586520541512</c:v>
                </c:pt>
                <c:pt idx="978">
                  <c:v>0.75945024472146538</c:v>
                </c:pt>
                <c:pt idx="979">
                  <c:v>0.7597939282066194</c:v>
                </c:pt>
                <c:pt idx="980">
                  <c:v>0.76013676474129632</c:v>
                </c:pt>
                <c:pt idx="981">
                  <c:v>0.76047883335471689</c:v>
                </c:pt>
                <c:pt idx="982">
                  <c:v>0.76082021265153554</c:v>
                </c:pt>
                <c:pt idx="983">
                  <c:v>0.76116075220569646</c:v>
                </c:pt>
                <c:pt idx="984">
                  <c:v>0.76150060721990875</c:v>
                </c:pt>
                <c:pt idx="985">
                  <c:v>0.76183962759139157</c:v>
                </c:pt>
                <c:pt idx="986">
                  <c:v>0.76217789244150214</c:v>
                </c:pt>
                <c:pt idx="987">
                  <c:v>0.76251548049554563</c:v>
                </c:pt>
                <c:pt idx="988">
                  <c:v>0.76285224223294446</c:v>
                </c:pt>
                <c:pt idx="989">
                  <c:v>0.7631882569156978</c:v>
                </c:pt>
                <c:pt idx="990">
                  <c:v>0.76352360340611392</c:v>
                </c:pt>
                <c:pt idx="991">
                  <c:v>0.76385813277073145</c:v>
                </c:pt>
                <c:pt idx="992">
                  <c:v>0.76419200014866406</c:v>
                </c:pt>
                <c:pt idx="993">
                  <c:v>0.76452505698668805</c:v>
                </c:pt>
                <c:pt idx="994">
                  <c:v>0.76485738273499781</c:v>
                </c:pt>
                <c:pt idx="995">
                  <c:v>0.76518905643379154</c:v>
                </c:pt>
                <c:pt idx="996">
                  <c:v>0.7655199300581137</c:v>
                </c:pt>
                <c:pt idx="997">
                  <c:v>0.76585008311465463</c:v>
                </c:pt>
                <c:pt idx="998">
                  <c:v>0.7661795946962765</c:v>
                </c:pt>
                <c:pt idx="999">
                  <c:v>0.76650831725620561</c:v>
                </c:pt>
                <c:pt idx="1000">
                  <c:v>0.76683640567724687</c:v>
                </c:pt>
                <c:pt idx="1001">
                  <c:v>0.76716371272563133</c:v>
                </c:pt>
                <c:pt idx="1002">
                  <c:v>0.76749031799194334</c:v>
                </c:pt>
                <c:pt idx="1003">
                  <c:v>0.76781630071932405</c:v>
                </c:pt>
                <c:pt idx="1004">
                  <c:v>0.76814151435049871</c:v>
                </c:pt>
                <c:pt idx="1005">
                  <c:v>0.76846603875776875</c:v>
                </c:pt>
                <c:pt idx="1006">
                  <c:v>0.76878995348078361</c:v>
                </c:pt>
                <c:pt idx="1007">
                  <c:v>0.76911311271047245</c:v>
                </c:pt>
                <c:pt idx="1008">
                  <c:v>0.76943559660674088</c:v>
                </c:pt>
                <c:pt idx="1009">
                  <c:v>0.76975748498908036</c:v>
                </c:pt>
                <c:pt idx="1010">
                  <c:v>0.77007863270761479</c:v>
                </c:pt>
                <c:pt idx="1011">
                  <c:v>0.77039919481488361</c:v>
                </c:pt>
                <c:pt idx="1012">
                  <c:v>0.77071902632066924</c:v>
                </c:pt>
                <c:pt idx="1013">
                  <c:v>0.77103820723870697</c:v>
                </c:pt>
                <c:pt idx="1014">
                  <c:v>0.77135681701025116</c:v>
                </c:pt>
                <c:pt idx="1015">
                  <c:v>0.77167471067923521</c:v>
                </c:pt>
                <c:pt idx="1016">
                  <c:v>0.77199196789114821</c:v>
                </c:pt>
                <c:pt idx="1017">
                  <c:v>0.77230866780692764</c:v>
                </c:pt>
                <c:pt idx="1018">
                  <c:v>0.77262466573041533</c:v>
                </c:pt>
                <c:pt idx="1019">
                  <c:v>0.77294011559777998</c:v>
                </c:pt>
                <c:pt idx="1020">
                  <c:v>0.77325487295300177</c:v>
                </c:pt>
                <c:pt idx="1021">
                  <c:v>0.7735690172655324</c:v>
                </c:pt>
                <c:pt idx="1022">
                  <c:v>0.77388262738777636</c:v>
                </c:pt>
                <c:pt idx="1023">
                  <c:v>0.77419555913128524</c:v>
                </c:pt>
                <c:pt idx="1024">
                  <c:v>0.77450789193390157</c:v>
                </c:pt>
                <c:pt idx="1025">
                  <c:v>0.77481970452209481</c:v>
                </c:pt>
                <c:pt idx="1026">
                  <c:v>0.77513085287878658</c:v>
                </c:pt>
                <c:pt idx="1027">
                  <c:v>0.77544148998058371</c:v>
                </c:pt>
                <c:pt idx="1028">
                  <c:v>0.77575147191865657</c:v>
                </c:pt>
                <c:pt idx="1029">
                  <c:v>0.77606087752348962</c:v>
                </c:pt>
                <c:pt idx="1030">
                  <c:v>0.77636978517200805</c:v>
                </c:pt>
                <c:pt idx="1031">
                  <c:v>0.77667805106881804</c:v>
                </c:pt>
                <c:pt idx="1032">
                  <c:v>0.77698575370033218</c:v>
                </c:pt>
                <c:pt idx="1033">
                  <c:v>0.77729297158079591</c:v>
                </c:pt>
                <c:pt idx="1034">
                  <c:v>0.77759956165233701</c:v>
                </c:pt>
                <c:pt idx="1035">
                  <c:v>0.77790560216998339</c:v>
                </c:pt>
                <c:pt idx="1036">
                  <c:v>0.77821117087395653</c:v>
                </c:pt>
                <c:pt idx="1037">
                  <c:v>0.77851612452623886</c:v>
                </c:pt>
                <c:pt idx="1038">
                  <c:v>0.77882061454643803</c:v>
                </c:pt>
                <c:pt idx="1039">
                  <c:v>0.7791244975853947</c:v>
                </c:pt>
                <c:pt idx="1040">
                  <c:v>0.77942785132113512</c:v>
                </c:pt>
                <c:pt idx="1041">
                  <c:v>0.7797307529211247</c:v>
                </c:pt>
                <c:pt idx="1042">
                  <c:v>0.78003305922436306</c:v>
                </c:pt>
                <c:pt idx="1043">
                  <c:v>0.78033484762733607</c:v>
                </c:pt>
                <c:pt idx="1044">
                  <c:v>0.78063619508491888</c:v>
                </c:pt>
                <c:pt idx="1045">
                  <c:v>0.7809369585527971</c:v>
                </c:pt>
                <c:pt idx="1046">
                  <c:v>0.78123728835020301</c:v>
                </c:pt>
                <c:pt idx="1047">
                  <c:v>0.78153704156506987</c:v>
                </c:pt>
                <c:pt idx="1048">
                  <c:v>0.78183629518291664</c:v>
                </c:pt>
                <c:pt idx="1049">
                  <c:v>0.78213512565701993</c:v>
                </c:pt>
                <c:pt idx="1050">
                  <c:v>0.78243339019066216</c:v>
                </c:pt>
                <c:pt idx="1051">
                  <c:v>0.78273116549329058</c:v>
                </c:pt>
                <c:pt idx="1052">
                  <c:v>0.78302852776469478</c:v>
                </c:pt>
                <c:pt idx="1053">
                  <c:v>0.78332533437853202</c:v>
                </c:pt>
                <c:pt idx="1054">
                  <c:v>0.78362166179299142</c:v>
                </c:pt>
                <c:pt idx="1055">
                  <c:v>0.78391758592963423</c:v>
                </c:pt>
                <c:pt idx="1056">
                  <c:v>0.78421296429971199</c:v>
                </c:pt>
                <c:pt idx="1057">
                  <c:v>0.78450794565837145</c:v>
                </c:pt>
                <c:pt idx="1058">
                  <c:v>0.78480238763057986</c:v>
                </c:pt>
                <c:pt idx="1059">
                  <c:v>0.78509636622176515</c:v>
                </c:pt>
                <c:pt idx="1060">
                  <c:v>0.78538995693841929</c:v>
                </c:pt>
                <c:pt idx="1061">
                  <c:v>0.78568301758902437</c:v>
                </c:pt>
                <c:pt idx="1062">
                  <c:v>0.78597562395870613</c:v>
                </c:pt>
                <c:pt idx="1063">
                  <c:v>0.78626785134383881</c:v>
                </c:pt>
                <c:pt idx="1064">
                  <c:v>0.78655955758045537</c:v>
                </c:pt>
                <c:pt idx="1065">
                  <c:v>0.78685089037659472</c:v>
                </c:pt>
                <c:pt idx="1066">
                  <c:v>0.78714170785715942</c:v>
                </c:pt>
                <c:pt idx="1067">
                  <c:v>0.78743208521917873</c:v>
                </c:pt>
                <c:pt idx="1068">
                  <c:v>0.78772209755048439</c:v>
                </c:pt>
                <c:pt idx="1069">
                  <c:v>0.78801160312303997</c:v>
                </c:pt>
                <c:pt idx="1070">
                  <c:v>0.78830067681845861</c:v>
                </c:pt>
                <c:pt idx="1071">
                  <c:v>0.78858939343743439</c:v>
                </c:pt>
                <c:pt idx="1072">
                  <c:v>0.78887761173261284</c:v>
                </c:pt>
                <c:pt idx="1073">
                  <c:v>0.78916547828351225</c:v>
                </c:pt>
                <c:pt idx="1074">
                  <c:v>0.78945285161401002</c:v>
                </c:pt>
                <c:pt idx="1075">
                  <c:v>0.78973980655426868</c:v>
                </c:pt>
                <c:pt idx="1076">
                  <c:v>0.79002641741535407</c:v>
                </c:pt>
                <c:pt idx="1077">
                  <c:v>0.79031254309647436</c:v>
                </c:pt>
                <c:pt idx="1078">
                  <c:v>0.79059825782107618</c:v>
                </c:pt>
                <c:pt idx="1079">
                  <c:v>0.79088363567958597</c:v>
                </c:pt>
                <c:pt idx="1080">
                  <c:v>0.79116853566225409</c:v>
                </c:pt>
                <c:pt idx="1081">
                  <c:v>0.79145303225548003</c:v>
                </c:pt>
                <c:pt idx="1082">
                  <c:v>0.79173719930052711</c:v>
                </c:pt>
                <c:pt idx="1083">
                  <c:v>0.79202089587927904</c:v>
                </c:pt>
                <c:pt idx="1084">
                  <c:v>0.79230426745832427</c:v>
                </c:pt>
                <c:pt idx="1085">
                  <c:v>0.79258717312069771</c:v>
                </c:pt>
                <c:pt idx="1086">
                  <c:v>0.79286968671312241</c:v>
                </c:pt>
                <c:pt idx="1087">
                  <c:v>0.79315188174870577</c:v>
                </c:pt>
                <c:pt idx="1088">
                  <c:v>0.79343361769062581</c:v>
                </c:pt>
                <c:pt idx="1089">
                  <c:v>0.79371496801745101</c:v>
                </c:pt>
                <c:pt idx="1090">
                  <c:v>0.79399600588241559</c:v>
                </c:pt>
                <c:pt idx="1091">
                  <c:v>0.79427659089329516</c:v>
                </c:pt>
                <c:pt idx="1092">
                  <c:v>0.79455686743630483</c:v>
                </c:pt>
                <c:pt idx="1093">
                  <c:v>0.79483669524180445</c:v>
                </c:pt>
                <c:pt idx="1094">
                  <c:v>0.79511614757030002</c:v>
                </c:pt>
                <c:pt idx="1095">
                  <c:v>0.79539529720313795</c:v>
                </c:pt>
                <c:pt idx="1096">
                  <c:v>0.79567400405522115</c:v>
                </c:pt>
                <c:pt idx="1097">
                  <c:v>0.79595234116340952</c:v>
                </c:pt>
                <c:pt idx="1098">
                  <c:v>0.79623038109260746</c:v>
                </c:pt>
                <c:pt idx="1099">
                  <c:v>0.79650798394721178</c:v>
                </c:pt>
                <c:pt idx="1100">
                  <c:v>0.79678522255629181</c:v>
                </c:pt>
                <c:pt idx="1101">
                  <c:v>0.79706216928129081</c:v>
                </c:pt>
                <c:pt idx="1102">
                  <c:v>0.7973386844301602</c:v>
                </c:pt>
                <c:pt idx="1103">
                  <c:v>0.7976149111127826</c:v>
                </c:pt>
                <c:pt idx="1104">
                  <c:v>0.79789070977056309</c:v>
                </c:pt>
                <c:pt idx="1105">
                  <c:v>0.79816615289742132</c:v>
                </c:pt>
                <c:pt idx="1106">
                  <c:v>0.79844131251965433</c:v>
                </c:pt>
                <c:pt idx="1107">
                  <c:v>0.7987160492774813</c:v>
                </c:pt>
                <c:pt idx="1108">
                  <c:v>0.79899043546878257</c:v>
                </c:pt>
                <c:pt idx="1109">
                  <c:v>0.79926454277345904</c:v>
                </c:pt>
                <c:pt idx="1110">
                  <c:v>0.79953823182495376</c:v>
                </c:pt>
                <c:pt idx="1111">
                  <c:v>0.79981164482025957</c:v>
                </c:pt>
                <c:pt idx="1112">
                  <c:v>0.80008464278582447</c:v>
                </c:pt>
                <c:pt idx="1113">
                  <c:v>0.80035729776065456</c:v>
                </c:pt>
                <c:pt idx="1114">
                  <c:v>0.80062968114594835</c:v>
                </c:pt>
                <c:pt idx="1115">
                  <c:v>0.80090165394647939</c:v>
                </c:pt>
                <c:pt idx="1116">
                  <c:v>0.80117328795537501</c:v>
                </c:pt>
                <c:pt idx="1117">
                  <c:v>0.80144465467052373</c:v>
                </c:pt>
                <c:pt idx="1118">
                  <c:v>0.80171561543758785</c:v>
                </c:pt>
                <c:pt idx="1119">
                  <c:v>0.80198631155894573</c:v>
                </c:pt>
                <c:pt idx="1120">
                  <c:v>0.80225660477768246</c:v>
                </c:pt>
                <c:pt idx="1121">
                  <c:v>0.80252656620702845</c:v>
                </c:pt>
                <c:pt idx="1122">
                  <c:v>0.80279626647290192</c:v>
                </c:pt>
                <c:pt idx="1123">
                  <c:v>0.80306556720285815</c:v>
                </c:pt>
                <c:pt idx="1124">
                  <c:v>0.80333453956062584</c:v>
                </c:pt>
                <c:pt idx="1125">
                  <c:v>0.8036032542622864</c:v>
                </c:pt>
                <c:pt idx="1126">
                  <c:v>0.80387157314082702</c:v>
                </c:pt>
                <c:pt idx="1127">
                  <c:v>0.8041395671484225</c:v>
                </c:pt>
                <c:pt idx="1128">
                  <c:v>0.8044073069162887</c:v>
                </c:pt>
                <c:pt idx="1129">
                  <c:v>0.80467465448539777</c:v>
                </c:pt>
                <c:pt idx="1130">
                  <c:v>0.80494174974450017</c:v>
                </c:pt>
                <c:pt idx="1131">
                  <c:v>0.80520845483999326</c:v>
                </c:pt>
                <c:pt idx="1132">
                  <c:v>0.80547484039356532</c:v>
                </c:pt>
                <c:pt idx="1133">
                  <c:v>0.80574097655348242</c:v>
                </c:pt>
                <c:pt idx="1134">
                  <c:v>0.80600672564925691</c:v>
                </c:pt>
                <c:pt idx="1135">
                  <c:v>0.80627215812796771</c:v>
                </c:pt>
                <c:pt idx="1136">
                  <c:v>0.80653734397129218</c:v>
                </c:pt>
                <c:pt idx="1137">
                  <c:v>0.80680214570792608</c:v>
                </c:pt>
                <c:pt idx="1138">
                  <c:v>0.80706670254967372</c:v>
                </c:pt>
                <c:pt idx="1139">
                  <c:v>0.80733087716475416</c:v>
                </c:pt>
                <c:pt idx="1140">
                  <c:v>0.80759473968924844</c:v>
                </c:pt>
                <c:pt idx="1141">
                  <c:v>0.80785835980086196</c:v>
                </c:pt>
                <c:pt idx="1142">
                  <c:v>0.8081216003665288</c:v>
                </c:pt>
                <c:pt idx="1143">
                  <c:v>0.80838453134169086</c:v>
                </c:pt>
                <c:pt idx="1144">
                  <c:v>0.80864722222501406</c:v>
                </c:pt>
                <c:pt idx="1145">
                  <c:v>0.80890953608955063</c:v>
                </c:pt>
                <c:pt idx="1146">
                  <c:v>0.80917154271368807</c:v>
                </c:pt>
                <c:pt idx="1147">
                  <c:v>0.80943331142369401</c:v>
                </c:pt>
                <c:pt idx="1148">
                  <c:v>0.80969470549999967</c:v>
                </c:pt>
                <c:pt idx="1149">
                  <c:v>0.80995586303347289</c:v>
                </c:pt>
                <c:pt idx="1150">
                  <c:v>0.81021664741312627</c:v>
                </c:pt>
                <c:pt idx="1151">
                  <c:v>0.81047712795359605</c:v>
                </c:pt>
                <c:pt idx="1152">
                  <c:v>0.81073737363196341</c:v>
                </c:pt>
                <c:pt idx="1153">
                  <c:v>0.81099724815455398</c:v>
                </c:pt>
                <c:pt idx="1154">
                  <c:v>0.81125682071069272</c:v>
                </c:pt>
                <c:pt idx="1155">
                  <c:v>0.81151615999944759</c:v>
                </c:pt>
                <c:pt idx="1156">
                  <c:v>0.81177512965391885</c:v>
                </c:pt>
                <c:pt idx="1157">
                  <c:v>0.8120338667517939</c:v>
                </c:pt>
                <c:pt idx="1158">
                  <c:v>0.81229223500009595</c:v>
                </c:pt>
                <c:pt idx="1159">
                  <c:v>0.81255030314725485</c:v>
                </c:pt>
                <c:pt idx="1160">
                  <c:v>0.81328326560383657</c:v>
                </c:pt>
                <c:pt idx="1161">
                  <c:v>0.81427791958882556</c:v>
                </c:pt>
                <c:pt idx="1162">
                  <c:v>0.81526981122137665</c:v>
                </c:pt>
                <c:pt idx="1163">
                  <c:v>0.81625901367082465</c:v>
                </c:pt>
                <c:pt idx="1164">
                  <c:v>0.81724539444640332</c:v>
                </c:pt>
                <c:pt idx="1165">
                  <c:v>0.81822902631213079</c:v>
                </c:pt>
                <c:pt idx="1166">
                  <c:v>0.8192099133801255</c:v>
                </c:pt>
                <c:pt idx="1167">
                  <c:v>0.82018805962524255</c:v>
                </c:pt>
                <c:pt idx="1168">
                  <c:v>0.82116346885080249</c:v>
                </c:pt>
                <c:pt idx="1169">
                  <c:v>0.82213614465654794</c:v>
                </c:pt>
                <c:pt idx="1170">
                  <c:v>0.82310609042334315</c:v>
                </c:pt>
                <c:pt idx="1171">
                  <c:v>0.82407330930815537</c:v>
                </c:pt>
                <c:pt idx="1172">
                  <c:v>0.82503780423957152</c:v>
                </c:pt>
                <c:pt idx="1173">
                  <c:v>0.82599964707217033</c:v>
                </c:pt>
                <c:pt idx="1174">
                  <c:v>0.82695870174834352</c:v>
                </c:pt>
                <c:pt idx="1175">
                  <c:v>0.82791503986648018</c:v>
                </c:pt>
                <c:pt idx="1176">
                  <c:v>0.82886866346979948</c:v>
                </c:pt>
                <c:pt idx="1177">
                  <c:v>0.82981957442242182</c:v>
                </c:pt>
                <c:pt idx="1178">
                  <c:v>0.83076777442337901</c:v>
                </c:pt>
                <c:pt idx="1179">
                  <c:v>0.83171326504339338</c:v>
                </c:pt>
                <c:pt idx="1180">
                  <c:v>0.83265604772952906</c:v>
                </c:pt>
                <c:pt idx="1181">
                  <c:v>0.83359612379516157</c:v>
                </c:pt>
                <c:pt idx="1182">
                  <c:v>0.83453349446503744</c:v>
                </c:pt>
                <c:pt idx="1183">
                  <c:v>0.83546823080902699</c:v>
                </c:pt>
                <c:pt idx="1184">
                  <c:v>0.83640019377497088</c:v>
                </c:pt>
                <c:pt idx="1185">
                  <c:v>0.8373294544759271</c:v>
                </c:pt>
                <c:pt idx="1186">
                  <c:v>0.83825601384764958</c:v>
                </c:pt>
                <c:pt idx="1187">
                  <c:v>0.83917987278263972</c:v>
                </c:pt>
                <c:pt idx="1188">
                  <c:v>0.84010103217669374</c:v>
                </c:pt>
                <c:pt idx="1189">
                  <c:v>0.84101949293520761</c:v>
                </c:pt>
                <c:pt idx="1190">
                  <c:v>0.84193525597423824</c:v>
                </c:pt>
                <c:pt idx="1191">
                  <c:v>0.84284832220579153</c:v>
                </c:pt>
                <c:pt idx="1192">
                  <c:v>0.84375869255110003</c:v>
                </c:pt>
                <c:pt idx="1193">
                  <c:v>0.84466643864507762</c:v>
                </c:pt>
                <c:pt idx="1194">
                  <c:v>0.84557141982455342</c:v>
                </c:pt>
                <c:pt idx="1195">
                  <c:v>0.84647370794866339</c:v>
                </c:pt>
                <c:pt idx="1196">
                  <c:v>0.8473733039810295</c:v>
                </c:pt>
                <c:pt idx="1197">
                  <c:v>0.84827020889839777</c:v>
                </c:pt>
                <c:pt idx="1198">
                  <c:v>0.84916442372634804</c:v>
                </c:pt>
                <c:pt idx="1199">
                  <c:v>0.85005594953045693</c:v>
                </c:pt>
                <c:pt idx="1200">
                  <c:v>0.85094478743023927</c:v>
                </c:pt>
                <c:pt idx="1201">
                  <c:v>0.85183093858721448</c:v>
                </c:pt>
                <c:pt idx="1202">
                  <c:v>0.85271440421061628</c:v>
                </c:pt>
                <c:pt idx="1203">
                  <c:v>0.85360904187194353</c:v>
                </c:pt>
                <c:pt idx="1204">
                  <c:v>0.85439576914079862</c:v>
                </c:pt>
                <c:pt idx="1205">
                  <c:v>0.85518004547020199</c:v>
                </c:pt>
                <c:pt idx="1206">
                  <c:v>0.855961871466277</c:v>
                </c:pt>
                <c:pt idx="1207">
                  <c:v>0.8567412474745506</c:v>
                </c:pt>
                <c:pt idx="1208">
                  <c:v>0.85751817360749327</c:v>
                </c:pt>
                <c:pt idx="1209">
                  <c:v>0.85829264988580445</c:v>
                </c:pt>
                <c:pt idx="1210">
                  <c:v>0.85906467627744054</c:v>
                </c:pt>
                <c:pt idx="1211">
                  <c:v>0.85983425243946865</c:v>
                </c:pt>
                <c:pt idx="1212">
                  <c:v>0.86050372857721369</c:v>
                </c:pt>
                <c:pt idx="1213">
                  <c:v>0.86098050369680446</c:v>
                </c:pt>
                <c:pt idx="1214">
                  <c:v>0.86145584519224849</c:v>
                </c:pt>
                <c:pt idx="1215">
                  <c:v>0.86192974547161816</c:v>
                </c:pt>
                <c:pt idx="1216">
                  <c:v>0.86240219650424277</c:v>
                </c:pt>
                <c:pt idx="1217">
                  <c:v>0.86287318968547988</c:v>
                </c:pt>
                <c:pt idx="1218">
                  <c:v>0.86334271641891369</c:v>
                </c:pt>
                <c:pt idx="1219">
                  <c:v>0.86381076909428656</c:v>
                </c:pt>
                <c:pt idx="1220">
                  <c:v>0.86427733950667884</c:v>
                </c:pt>
                <c:pt idx="1221">
                  <c:v>0.86474242012976976</c:v>
                </c:pt>
                <c:pt idx="1222">
                  <c:v>0.86520600369369105</c:v>
                </c:pt>
                <c:pt idx="1223">
                  <c:v>0.86566808315078048</c:v>
                </c:pt>
                <c:pt idx="1224">
                  <c:v>0.86612865169205755</c:v>
                </c:pt>
                <c:pt idx="1225">
                  <c:v>0.86658770284766407</c:v>
                </c:pt>
                <c:pt idx="1226">
                  <c:v>0.86704522987276667</c:v>
                </c:pt>
                <c:pt idx="1227">
                  <c:v>0.86750122796441609</c:v>
                </c:pt>
                <c:pt idx="1228">
                  <c:v>0.86795569086785762</c:v>
                </c:pt>
                <c:pt idx="1229">
                  <c:v>0.86840861311849893</c:v>
                </c:pt>
                <c:pt idx="1230">
                  <c:v>0.86885998947385645</c:v>
                </c:pt>
                <c:pt idx="1231">
                  <c:v>0.86930981485751846</c:v>
                </c:pt>
                <c:pt idx="1232">
                  <c:v>0.86975808441399993</c:v>
                </c:pt>
                <c:pt idx="1233">
                  <c:v>0.8702047936109798</c:v>
                </c:pt>
                <c:pt idx="1234">
                  <c:v>0.8706499375568082</c:v>
                </c:pt>
                <c:pt idx="1235">
                  <c:v>0.87109351318104522</c:v>
                </c:pt>
                <c:pt idx="1236">
                  <c:v>0.87153551596042145</c:v>
                </c:pt>
                <c:pt idx="1237">
                  <c:v>0.87197594217437036</c:v>
                </c:pt>
                <c:pt idx="1238">
                  <c:v>0.87241478838095021</c:v>
                </c:pt>
                <c:pt idx="1239">
                  <c:v>0.87322452201374168</c:v>
                </c:pt>
                <c:pt idx="1240">
                  <c:v>0.87405371643908525</c:v>
                </c:pt>
                <c:pt idx="1241">
                  <c:v>0.87487992307051443</c:v>
                </c:pt>
                <c:pt idx="1242">
                  <c:v>0.87570314489560652</c:v>
                </c:pt>
                <c:pt idx="1243">
                  <c:v>0.87652338529605811</c:v>
                </c:pt>
                <c:pt idx="1244">
                  <c:v>0.87734064786134569</c:v>
                </c:pt>
                <c:pt idx="1245">
                  <c:v>0.87815493630709196</c:v>
                </c:pt>
                <c:pt idx="1246">
                  <c:v>0.8789662544377751</c:v>
                </c:pt>
                <c:pt idx="1247">
                  <c:v>0.8797746061187427</c:v>
                </c:pt>
                <c:pt idx="1248">
                  <c:v>0.88057999522025021</c:v>
                </c:pt>
                <c:pt idx="1249">
                  <c:v>0.8813824255595073</c:v>
                </c:pt>
                <c:pt idx="1250">
                  <c:v>0.88218190086191717</c:v>
                </c:pt>
                <c:pt idx="1251">
                  <c:v>0.8829784247364415</c:v>
                </c:pt>
                <c:pt idx="1252">
                  <c:v>0.88377200067558115</c:v>
                </c:pt>
                <c:pt idx="1253">
                  <c:v>0.8845626320654163</c:v>
                </c:pt>
                <c:pt idx="1254">
                  <c:v>0.88535032217791798</c:v>
                </c:pt>
                <c:pt idx="1255">
                  <c:v>0.88613507415738146</c:v>
                </c:pt>
                <c:pt idx="1256">
                  <c:v>0.88691689101405391</c:v>
                </c:pt>
                <c:pt idx="1257">
                  <c:v>0.88769577561712998</c:v>
                </c:pt>
                <c:pt idx="1258">
                  <c:v>0.88847173068265406</c:v>
                </c:pt>
                <c:pt idx="1259">
                  <c:v>0.88924475876591669</c:v>
                </c:pt>
                <c:pt idx="1260">
                  <c:v>0.8900148622403119</c:v>
                </c:pt>
                <c:pt idx="1261">
                  <c:v>0.89078204329176303</c:v>
                </c:pt>
                <c:pt idx="1262">
                  <c:v>0.89154630391015099</c:v>
                </c:pt>
                <c:pt idx="1263">
                  <c:v>0.89230764586496847</c:v>
                </c:pt>
                <c:pt idx="1264">
                  <c:v>0.89306607070393784</c:v>
                </c:pt>
                <c:pt idx="1265">
                  <c:v>0.89382157974160792</c:v>
                </c:pt>
                <c:pt idx="1266">
                  <c:v>0.89457417404951622</c:v>
                </c:pt>
                <c:pt idx="1267">
                  <c:v>0.89532385444858276</c:v>
                </c:pt>
                <c:pt idx="1268">
                  <c:v>0.89607062150707051</c:v>
                </c:pt>
                <c:pt idx="1269">
                  <c:v>0.89681447553407956</c:v>
                </c:pt>
                <c:pt idx="1270">
                  <c:v>0.89755541658107041</c:v>
                </c:pt>
                <c:pt idx="1271">
                  <c:v>0.8982934444346159</c:v>
                </c:pt>
                <c:pt idx="1272">
                  <c:v>0.89902855861649122</c:v>
                </c:pt>
                <c:pt idx="1273">
                  <c:v>0.89976075840012482</c:v>
                </c:pt>
                <c:pt idx="1274">
                  <c:v>0.90049004281091827</c:v>
                </c:pt>
                <c:pt idx="1275">
                  <c:v>0.90121641063531144</c:v>
                </c:pt>
                <c:pt idx="1276">
                  <c:v>0.90193986044030594</c:v>
                </c:pt>
                <c:pt idx="1277">
                  <c:v>0.9026603905892383</c:v>
                </c:pt>
                <c:pt idx="1278">
                  <c:v>0.90337799925069096</c:v>
                </c:pt>
                <c:pt idx="1279">
                  <c:v>0.90409268442478785</c:v>
                </c:pt>
                <c:pt idx="1280">
                  <c:v>0.904804443960324</c:v>
                </c:pt>
                <c:pt idx="1281">
                  <c:v>0.90551327557772665</c:v>
                </c:pt>
                <c:pt idx="1282">
                  <c:v>0.90621917806106689</c:v>
                </c:pt>
                <c:pt idx="1283">
                  <c:v>0.90692214660063941</c:v>
                </c:pt>
                <c:pt idx="1284">
                  <c:v>0.90762217984750948</c:v>
                </c:pt>
                <c:pt idx="1285">
                  <c:v>0.90831927524156397</c:v>
                </c:pt>
                <c:pt idx="1286">
                  <c:v>0.90901343021581194</c:v>
                </c:pt>
                <c:pt idx="1287">
                  <c:v>0.90970464222629077</c:v>
                </c:pt>
                <c:pt idx="1288">
                  <c:v>0.91039290879332013</c:v>
                </c:pt>
                <c:pt idx="1289">
                  <c:v>0.91107822752827861</c:v>
                </c:pt>
                <c:pt idx="1290">
                  <c:v>0.91176059614422544</c:v>
                </c:pt>
                <c:pt idx="1291">
                  <c:v>0.91244001248468987</c:v>
                </c:pt>
                <c:pt idx="1292">
                  <c:v>0.91311647454447864</c:v>
                </c:pt>
                <c:pt idx="1293">
                  <c:v>0.91378998047590188</c:v>
                </c:pt>
                <c:pt idx="1294">
                  <c:v>0.91446052858094584</c:v>
                </c:pt>
                <c:pt idx="1295">
                  <c:v>0.91512811729919319</c:v>
                </c:pt>
                <c:pt idx="1296">
                  <c:v>0.91579274520807863</c:v>
                </c:pt>
                <c:pt idx="1297">
                  <c:v>0.91645441102292025</c:v>
                </c:pt>
                <c:pt idx="1298">
                  <c:v>0.91711311360967929</c:v>
                </c:pt>
                <c:pt idx="1299">
                  <c:v>0.91776885200613956</c:v>
                </c:pt>
                <c:pt idx="1300">
                  <c:v>0.91842162544217143</c:v>
                </c:pt>
                <c:pt idx="1301">
                  <c:v>0.91907143336291397</c:v>
                </c:pt>
                <c:pt idx="1302">
                  <c:v>0.91971827544479645</c:v>
                </c:pt>
                <c:pt idx="1303">
                  <c:v>0.92036215159507584</c:v>
                </c:pt>
                <c:pt idx="1304">
                  <c:v>0.92100306194976056</c:v>
                </c:pt>
                <c:pt idx="1305">
                  <c:v>0.92164100687796624</c:v>
                </c:pt>
                <c:pt idx="1306">
                  <c:v>0.92227598696523327</c:v>
                </c:pt>
                <c:pt idx="1307">
                  <c:v>0.92290800298594244</c:v>
                </c:pt>
                <c:pt idx="1308">
                  <c:v>0.92353705588611468</c:v>
                </c:pt>
                <c:pt idx="1309">
                  <c:v>0.92416314677953648</c:v>
                </c:pt>
                <c:pt idx="1310">
                  <c:v>0.92478627695060611</c:v>
                </c:pt>
                <c:pt idx="1311">
                  <c:v>0.92540644788369297</c:v>
                </c:pt>
                <c:pt idx="1312">
                  <c:v>0.92602366128520941</c:v>
                </c:pt>
                <c:pt idx="1313">
                  <c:v>0.92663791910190108</c:v>
                </c:pt>
                <c:pt idx="1314">
                  <c:v>0.92724922351673833</c:v>
                </c:pt>
                <c:pt idx="1315">
                  <c:v>0.92785757694626436</c:v>
                </c:pt>
                <c:pt idx="1316">
                  <c:v>0.92846298203383137</c:v>
                </c:pt>
                <c:pt idx="1317">
                  <c:v>0.92906544161609805</c:v>
                </c:pt>
                <c:pt idx="1318">
                  <c:v>0.92966495868080179</c:v>
                </c:pt>
                <c:pt idx="1319">
                  <c:v>0.93026153634353914</c:v>
                </c:pt>
                <c:pt idx="1320">
                  <c:v>0.93085517784631644</c:v>
                </c:pt>
                <c:pt idx="1321">
                  <c:v>0.93144588654910099</c:v>
                </c:pt>
                <c:pt idx="1322">
                  <c:v>0.93203366595000636</c:v>
                </c:pt>
                <c:pt idx="1323">
                  <c:v>0.93261851970945109</c:v>
                </c:pt>
                <c:pt idx="1324">
                  <c:v>0.93320045166662258</c:v>
                </c:pt>
                <c:pt idx="1325">
                  <c:v>0.93377946584330995</c:v>
                </c:pt>
                <c:pt idx="1326">
                  <c:v>0.93435556645089746</c:v>
                </c:pt>
                <c:pt idx="1327">
                  <c:v>0.93492875789557739</c:v>
                </c:pt>
                <c:pt idx="1328">
                  <c:v>0.93549904476599288</c:v>
                </c:pt>
                <c:pt idx="1329">
                  <c:v>0.93606643182190064</c:v>
                </c:pt>
                <c:pt idx="1330">
                  <c:v>0.93663092397263381</c:v>
                </c:pt>
                <c:pt idx="1331">
                  <c:v>0.93719252625937155</c:v>
                </c:pt>
                <c:pt idx="1332">
                  <c:v>0.93775125180509922</c:v>
                </c:pt>
                <c:pt idx="1333">
                  <c:v>0.93830711772337261</c:v>
                </c:pt>
                <c:pt idx="1334">
                  <c:v>0.93886013154735481</c:v>
                </c:pt>
                <c:pt idx="1335">
                  <c:v>0.93941029746279825</c:v>
                </c:pt>
                <c:pt idx="1336">
                  <c:v>0.93995764158137429</c:v>
                </c:pt>
                <c:pt idx="1337">
                  <c:v>0.94050214639536267</c:v>
                </c:pt>
                <c:pt idx="1338">
                  <c:v>0.94104381649144997</c:v>
                </c:pt>
                <c:pt idx="1339">
                  <c:v>0.94158265660230511</c:v>
                </c:pt>
                <c:pt idx="1340">
                  <c:v>0.94211867151263018</c:v>
                </c:pt>
                <c:pt idx="1341">
                  <c:v>0.9426518664518857</c:v>
                </c:pt>
                <c:pt idx="1342">
                  <c:v>0.94318224673596152</c:v>
                </c:pt>
                <c:pt idx="1343">
                  <c:v>0.94370981775217422</c:v>
                </c:pt>
                <c:pt idx="1344">
                  <c:v>0.94423458497894863</c:v>
                </c:pt>
                <c:pt idx="1345">
                  <c:v>0.94475655398605218</c:v>
                </c:pt>
                <c:pt idx="1346">
                  <c:v>0.94527573042867907</c:v>
                </c:pt>
                <c:pt idx="1347">
                  <c:v>0.94579212004063473</c:v>
                </c:pt>
                <c:pt idx="1348">
                  <c:v>0.94630572864293283</c:v>
                </c:pt>
                <c:pt idx="1349">
                  <c:v>0.9468165621520116</c:v>
                </c:pt>
                <c:pt idx="1350">
                  <c:v>0.94732462652182847</c:v>
                </c:pt>
                <c:pt idx="1351">
                  <c:v>0.94782992757770657</c:v>
                </c:pt>
                <c:pt idx="1352">
                  <c:v>0.94833247172987511</c:v>
                </c:pt>
                <c:pt idx="1353">
                  <c:v>0.94883226542058019</c:v>
                </c:pt>
                <c:pt idx="1354">
                  <c:v>0.94932931513201757</c:v>
                </c:pt>
                <c:pt idx="1355">
                  <c:v>0.94982362743394222</c:v>
                </c:pt>
                <c:pt idx="1356">
                  <c:v>0.95031520899192201</c:v>
                </c:pt>
                <c:pt idx="1357">
                  <c:v>0.95080406654377525</c:v>
                </c:pt>
                <c:pt idx="1358">
                  <c:v>0.95129020687826127</c:v>
                </c:pt>
                <c:pt idx="1359">
                  <c:v>0.95177363682617533</c:v>
                </c:pt>
                <c:pt idx="1360">
                  <c:v>0.95225436326542756</c:v>
                </c:pt>
                <c:pt idx="1361">
                  <c:v>0.95273239314043745</c:v>
                </c:pt>
                <c:pt idx="1362">
                  <c:v>0.95320773336359521</c:v>
                </c:pt>
                <c:pt idx="1363">
                  <c:v>0.95368039092286017</c:v>
                </c:pt>
                <c:pt idx="1364">
                  <c:v>0.95415037317228335</c:v>
                </c:pt>
                <c:pt idx="1365">
                  <c:v>0.95461768746814268</c:v>
                </c:pt>
                <c:pt idx="1366">
                  <c:v>0.95508234122541003</c:v>
                </c:pt>
                <c:pt idx="1367">
                  <c:v>0.9555443419372367</c:v>
                </c:pt>
                <c:pt idx="1368">
                  <c:v>0.95600369716621258</c:v>
                </c:pt>
                <c:pt idx="1369">
                  <c:v>0.956460414530929</c:v>
                </c:pt>
                <c:pt idx="1370">
                  <c:v>0.95691450169868197</c:v>
                </c:pt>
                <c:pt idx="1371">
                  <c:v>0.9573659663801799</c:v>
                </c:pt>
                <c:pt idx="1372">
                  <c:v>0.95781481632728216</c:v>
                </c:pt>
                <c:pt idx="1373">
                  <c:v>0.95826105932792371</c:v>
                </c:pt>
                <c:pt idx="1374">
                  <c:v>0.95870470308755174</c:v>
                </c:pt>
                <c:pt idx="1375">
                  <c:v>0.95914575550988346</c:v>
                </c:pt>
                <c:pt idx="1376">
                  <c:v>0.95958422458677184</c:v>
                </c:pt>
                <c:pt idx="1377">
                  <c:v>0.96002011834623358</c:v>
                </c:pt>
                <c:pt idx="1378">
                  <c:v>0.96045344509804798</c:v>
                </c:pt>
                <c:pt idx="1379">
                  <c:v>0.96088421268966651</c:v>
                </c:pt>
                <c:pt idx="1380">
                  <c:v>0.96131242863948363</c:v>
                </c:pt>
                <c:pt idx="1381">
                  <c:v>0.96173810121378323</c:v>
                </c:pt>
                <c:pt idx="1382">
                  <c:v>0.96216123869292047</c:v>
                </c:pt>
                <c:pt idx="1383">
                  <c:v>0.96258184934893964</c:v>
                </c:pt>
                <c:pt idx="1384">
                  <c:v>0.9629999414433269</c:v>
                </c:pt>
                <c:pt idx="1385">
                  <c:v>0.96341552313471768</c:v>
                </c:pt>
                <c:pt idx="1386">
                  <c:v>0.96382860265165626</c:v>
                </c:pt>
                <c:pt idx="1387">
                  <c:v>0.96423918843796885</c:v>
                </c:pt>
                <c:pt idx="1388">
                  <c:v>0.96464728890403439</c:v>
                </c:pt>
                <c:pt idx="1389">
                  <c:v>0.96505291249316838</c:v>
                </c:pt>
                <c:pt idx="1390">
                  <c:v>0.96545606770833925</c:v>
                </c:pt>
                <c:pt idx="1391">
                  <c:v>0.96585676310733626</c:v>
                </c:pt>
                <c:pt idx="1392">
                  <c:v>0.96625500728711733</c:v>
                </c:pt>
                <c:pt idx="1393">
                  <c:v>0.96665080887225607</c:v>
                </c:pt>
                <c:pt idx="1394">
                  <c:v>0.96704417650631302</c:v>
                </c:pt>
                <c:pt idx="1395">
                  <c:v>0.96743511883609434</c:v>
                </c:pt>
                <c:pt idx="1396">
                  <c:v>0.96782364449608704</c:v>
                </c:pt>
                <c:pt idx="1397">
                  <c:v>0.96820976207068643</c:v>
                </c:pt>
                <c:pt idx="1398">
                  <c:v>0.96859348018703195</c:v>
                </c:pt>
                <c:pt idx="1399">
                  <c:v>0.9689748075135044</c:v>
                </c:pt>
                <c:pt idx="1400">
                  <c:v>0.96935375273733604</c:v>
                </c:pt>
                <c:pt idx="1401">
                  <c:v>0.96973032457904673</c:v>
                </c:pt>
                <c:pt idx="1402">
                  <c:v>0.97010453179862521</c:v>
                </c:pt>
                <c:pt idx="1403">
                  <c:v>0.97047638319345186</c:v>
                </c:pt>
                <c:pt idx="1404">
                  <c:v>0.97084588758421508</c:v>
                </c:pt>
                <c:pt idx="1405">
                  <c:v>0.97121305380089407</c:v>
                </c:pt>
                <c:pt idx="1406">
                  <c:v>0.97157789067278166</c:v>
                </c:pt>
                <c:pt idx="1407">
                  <c:v>0.97194040699352025</c:v>
                </c:pt>
                <c:pt idx="1408">
                  <c:v>0.97230061143657387</c:v>
                </c:pt>
                <c:pt idx="1409">
                  <c:v>0.97265851289808336</c:v>
                </c:pt>
                <c:pt idx="1410">
                  <c:v>0.97301412023674283</c:v>
                </c:pt>
                <c:pt idx="1411">
                  <c:v>0.973367442287837</c:v>
                </c:pt>
                <c:pt idx="1412">
                  <c:v>0.97371848788934345</c:v>
                </c:pt>
                <c:pt idx="1413">
                  <c:v>0.97406726588751247</c:v>
                </c:pt>
                <c:pt idx="1414">
                  <c:v>0.9744137851367306</c:v>
                </c:pt>
                <c:pt idx="1415">
                  <c:v>0.97475805449669395</c:v>
                </c:pt>
                <c:pt idx="1416">
                  <c:v>0.97510008283228045</c:v>
                </c:pt>
                <c:pt idx="1417">
                  <c:v>0.97543987900900764</c:v>
                </c:pt>
                <c:pt idx="1418">
                  <c:v>0.97577745187883647</c:v>
                </c:pt>
                <c:pt idx="1419">
                  <c:v>0.97611281024561591</c:v>
                </c:pt>
                <c:pt idx="1420">
                  <c:v>0.97644596275563611</c:v>
                </c:pt>
                <c:pt idx="1421">
                  <c:v>0.9767769182302557</c:v>
                </c:pt>
                <c:pt idx="1422">
                  <c:v>0.97710568545482146</c:v>
                </c:pt>
                <c:pt idx="1423">
                  <c:v>0.97743227316848547</c:v>
                </c:pt>
                <c:pt idx="1424">
                  <c:v>0.97775669009095312</c:v>
                </c:pt>
                <c:pt idx="1425">
                  <c:v>0.97807894493051717</c:v>
                </c:pt>
                <c:pt idx="1426">
                  <c:v>0.97839904638692976</c:v>
                </c:pt>
                <c:pt idx="1427">
                  <c:v>0.9787170031505199</c:v>
                </c:pt>
                <c:pt idx="1428">
                  <c:v>0.97903282390057789</c:v>
                </c:pt>
                <c:pt idx="1429">
                  <c:v>0.9793465173018121</c:v>
                </c:pt>
                <c:pt idx="1430">
                  <c:v>0.97965809199845477</c:v>
                </c:pt>
                <c:pt idx="1431">
                  <c:v>0.97996755659642443</c:v>
                </c:pt>
                <c:pt idx="1432">
                  <c:v>0.98027491955052337</c:v>
                </c:pt>
                <c:pt idx="1433">
                  <c:v>0.98058018939462555</c:v>
                </c:pt>
                <c:pt idx="1434">
                  <c:v>0.98088337462706454</c:v>
                </c:pt>
                <c:pt idx="1435">
                  <c:v>0.98118448365649558</c:v>
                </c:pt>
                <c:pt idx="1436">
                  <c:v>0.98148352484324697</c:v>
                </c:pt>
                <c:pt idx="1437">
                  <c:v>0.9817805065189027</c:v>
                </c:pt>
                <c:pt idx="1438">
                  <c:v>0.9820754369896153</c:v>
                </c:pt>
                <c:pt idx="1439">
                  <c:v>0.98236832453155143</c:v>
                </c:pt>
                <c:pt idx="1440">
                  <c:v>0.9826591773870752</c:v>
                </c:pt>
                <c:pt idx="1441">
                  <c:v>0.98294800375733227</c:v>
                </c:pt>
                <c:pt idx="1442">
                  <c:v>0.98323481178871985</c:v>
                </c:pt>
                <c:pt idx="1443">
                  <c:v>0.98351960956109152</c:v>
                </c:pt>
                <c:pt idx="1444">
                  <c:v>0.98380240506169592</c:v>
                </c:pt>
                <c:pt idx="1445">
                  <c:v>0.98408320620309753</c:v>
                </c:pt>
                <c:pt idx="1446">
                  <c:v>0.98436202082418167</c:v>
                </c:pt>
                <c:pt idx="1447">
                  <c:v>0.98463885668980156</c:v>
                </c:pt>
                <c:pt idx="1448">
                  <c:v>0.98491372149888246</c:v>
                </c:pt>
                <c:pt idx="1449">
                  <c:v>0.98518662288781711</c:v>
                </c:pt>
                <c:pt idx="1450">
                  <c:v>0.98545756843152055</c:v>
                </c:pt>
                <c:pt idx="1451">
                  <c:v>0.98572656564308692</c:v>
                </c:pt>
                <c:pt idx="1452">
                  <c:v>0.98599362196874518</c:v>
                </c:pt>
                <c:pt idx="1453">
                  <c:v>0.98625874477880726</c:v>
                </c:pt>
                <c:pt idx="1454">
                  <c:v>0.98652194135230742</c:v>
                </c:pt>
                <c:pt idx="1455">
                  <c:v>0.98678321886397413</c:v>
                </c:pt>
                <c:pt idx="1456">
                  <c:v>0.98704258437599479</c:v>
                </c:pt>
                <c:pt idx="1457">
                  <c:v>0.98730004483037725</c:v>
                </c:pt>
                <c:pt idx="1458">
                  <c:v>0.98755560704258694</c:v>
                </c:pt>
                <c:pt idx="1459">
                  <c:v>0.98780927769609372</c:v>
                </c:pt>
                <c:pt idx="1460">
                  <c:v>0.98806106333911847</c:v>
                </c:pt>
                <c:pt idx="1461">
                  <c:v>0.98831097039378768</c:v>
                </c:pt>
                <c:pt idx="1462">
                  <c:v>0.98855900516008521</c:v>
                </c:pt>
                <c:pt idx="1463">
                  <c:v>0.98880517381619626</c:v>
                </c:pt>
                <c:pt idx="1464">
                  <c:v>0.98904948239904111</c:v>
                </c:pt>
                <c:pt idx="1465">
                  <c:v>0.9892919367845</c:v>
                </c:pt>
                <c:pt idx="1466">
                  <c:v>0.98953254267293456</c:v>
                </c:pt>
                <c:pt idx="1467">
                  <c:v>0.98977130557542881</c:v>
                </c:pt>
                <c:pt idx="1468">
                  <c:v>0.9900082308005197</c:v>
                </c:pt>
                <c:pt idx="1469">
                  <c:v>0.99024332343788146</c:v>
                </c:pt>
                <c:pt idx="1470">
                  <c:v>0.99047658834343288</c:v>
                </c:pt>
                <c:pt idx="1471">
                  <c:v>0.99070803007863473</c:v>
                </c:pt>
                <c:pt idx="1472">
                  <c:v>0.99093765298737335</c:v>
                </c:pt>
                <c:pt idx="1473">
                  <c:v>0.99116546115883952</c:v>
                </c:pt>
                <c:pt idx="1474">
                  <c:v>0.99139145837841214</c:v>
                </c:pt>
                <c:pt idx="1475">
                  <c:v>0.99161564812539704</c:v>
                </c:pt>
                <c:pt idx="1476">
                  <c:v>0.99183803355626377</c:v>
                </c:pt>
                <c:pt idx="1477">
                  <c:v>0.99205861747865487</c:v>
                </c:pt>
                <c:pt idx="1478">
                  <c:v>0.99227740231305772</c:v>
                </c:pt>
                <c:pt idx="1479">
                  <c:v>0.99249439005285678</c:v>
                </c:pt>
                <c:pt idx="1480">
                  <c:v>0.99270958222424865</c:v>
                </c:pt>
                <c:pt idx="1481">
                  <c:v>0.99292297984368183</c:v>
                </c:pt>
                <c:pt idx="1482">
                  <c:v>0.99313458337210536</c:v>
                </c:pt>
                <c:pt idx="1483">
                  <c:v>0.99334439264756336</c:v>
                </c:pt>
                <c:pt idx="1484">
                  <c:v>0.9935524068767686</c:v>
                </c:pt>
                <c:pt idx="1485">
                  <c:v>0.99375862457055131</c:v>
                </c:pt>
                <c:pt idx="1486">
                  <c:v>0.99396304346261399</c:v>
                </c:pt>
                <c:pt idx="1487">
                  <c:v>0.99416566043882038</c:v>
                </c:pt>
                <c:pt idx="1488">
                  <c:v>0.9943664714513647</c:v>
                </c:pt>
                <c:pt idx="1489">
                  <c:v>0.99456547141905416</c:v>
                </c:pt>
                <c:pt idx="1490">
                  <c:v>0.9947626541123572</c:v>
                </c:pt>
                <c:pt idx="1491">
                  <c:v>0.99495801201920864</c:v>
                </c:pt>
                <c:pt idx="1492">
                  <c:v>0.99515153618878371</c:v>
                </c:pt>
                <c:pt idx="1493">
                  <c:v>0.99534321605439235</c:v>
                </c:pt>
                <c:pt idx="1494">
                  <c:v>0.99553303921678427</c:v>
                </c:pt>
                <c:pt idx="1495">
                  <c:v>0.99572099121414237</c:v>
                </c:pt>
                <c:pt idx="1496">
                  <c:v>0.99590705531736323</c:v>
                </c:pt>
                <c:pt idx="1497">
                  <c:v>0.99609121215011276</c:v>
                </c:pt>
                <c:pt idx="1498">
                  <c:v>0.99627343932189094</c:v>
                </c:pt>
                <c:pt idx="1499">
                  <c:v>0.99645371098698676</c:v>
                </c:pt>
                <c:pt idx="1500">
                  <c:v>0.99663199731228103</c:v>
                </c:pt>
                <c:pt idx="1501">
                  <c:v>0.99680826383695931</c:v>
                </c:pt>
                <c:pt idx="1502">
                  <c:v>0.9969824707000281</c:v>
                </c:pt>
                <c:pt idx="1503">
                  <c:v>0.99715457170184896</c:v>
                </c:pt>
                <c:pt idx="1504">
                  <c:v>0.99732451315368131</c:v>
                </c:pt>
                <c:pt idx="1505">
                  <c:v>0.99749223245289353</c:v>
                </c:pt>
                <c:pt idx="1506">
                  <c:v>0.99765765630812098</c:v>
                </c:pt>
                <c:pt idx="1507">
                  <c:v>0.99782069851782407</c:v>
                </c:pt>
                <c:pt idx="1508">
                  <c:v>0.99798125720125686</c:v>
                </c:pt>
                <c:pt idx="1509">
                  <c:v>0.99813921118741378</c:v>
                </c:pt>
                <c:pt idx="1510">
                  <c:v>0.99829441538882324</c:v>
                </c:pt>
                <c:pt idx="1511">
                  <c:v>0.99844669474973102</c:v>
                </c:pt>
                <c:pt idx="1512">
                  <c:v>0.99859583624619497</c:v>
                </c:pt>
                <c:pt idx="1513">
                  <c:v>0.99874157819844045</c:v>
                </c:pt>
                <c:pt idx="1514">
                  <c:v>0.99888359585200548</c:v>
                </c:pt>
                <c:pt idx="1515">
                  <c:v>0.99902146505063516</c:v>
                </c:pt>
                <c:pt idx="1516">
                  <c:v>0.99915465405457715</c:v>
                </c:pt>
                <c:pt idx="1517">
                  <c:v>0.9992825192095921</c:v>
                </c:pt>
                <c:pt idx="1518">
                  <c:v>0.99940421955627057</c:v>
                </c:pt>
                <c:pt idx="1519">
                  <c:v>0.99951864084879261</c:v>
                </c:pt>
                <c:pt idx="1520">
                  <c:v>0.99962433294714426</c:v>
                </c:pt>
                <c:pt idx="1521">
                  <c:v>0.99971946145026203</c:v>
                </c:pt>
                <c:pt idx="1522">
                  <c:v>0.99980185264518318</c:v>
                </c:pt>
                <c:pt idx="1523">
                  <c:v>0.99986928560386357</c:v>
                </c:pt>
                <c:pt idx="1524">
                  <c:v>0.99992025288743558</c:v>
                </c:pt>
                <c:pt idx="1525">
                  <c:v>0.99995506099790354</c:v>
                </c:pt>
                <c:pt idx="1526">
                  <c:v>0.99997635058360568</c:v>
                </c:pt>
                <c:pt idx="1527">
                  <c:v>0.99998815071159308</c:v>
                </c:pt>
                <c:pt idx="1528">
                  <c:v>0.99999423791717357</c:v>
                </c:pt>
                <c:pt idx="1529">
                  <c:v>0.99999724249591471</c:v>
                </c:pt>
                <c:pt idx="1530">
                  <c:v>0.99999869048799284</c:v>
                </c:pt>
                <c:pt idx="1531">
                  <c:v>0.99999938013861467</c:v>
                </c:pt>
                <c:pt idx="1532">
                  <c:v>0.99999970687541317</c:v>
                </c:pt>
                <c:pt idx="1533">
                  <c:v>0.99999986136740771</c:v>
                </c:pt>
                <c:pt idx="1534">
                  <c:v>0.99999993439030399</c:v>
                </c:pt>
                <c:pt idx="1535">
                  <c:v>0.99999996892059262</c:v>
                </c:pt>
                <c:pt idx="1536">
                  <c:v>0.99999998526219269</c:v>
                </c:pt>
                <c:pt idx="1537">
                  <c:v>0.99999999300362019</c:v>
                </c:pt>
                <c:pt idx="1538">
                  <c:v>0.9999999966748947</c:v>
                </c:pt>
                <c:pt idx="1539">
                  <c:v>0.99999999841790155</c:v>
                </c:pt>
                <c:pt idx="1540">
                  <c:v>0.99999999924636862</c:v>
                </c:pt>
                <c:pt idx="1541">
                  <c:v>0.99999999964059705</c:v>
                </c:pt>
                <c:pt idx="1542">
                  <c:v>0.99999999982840659</c:v>
                </c:pt>
                <c:pt idx="1543">
                  <c:v>0.99999999991798105</c:v>
                </c:pt>
                <c:pt idx="1544">
                  <c:v>0.99999999996075162</c:v>
                </c:pt>
                <c:pt idx="1545">
                  <c:v>0.99999999998119726</c:v>
                </c:pt>
                <c:pt idx="1546">
                  <c:v>0.99999999999098199</c:v>
                </c:pt>
                <c:pt idx="1547">
                  <c:v>0.99999999999567002</c:v>
                </c:pt>
                <c:pt idx="1548">
                  <c:v>0.99999999999791855</c:v>
                </c:pt>
                <c:pt idx="1549">
                  <c:v>0.99999999999899836</c:v>
                </c:pt>
                <c:pt idx="1550">
                  <c:v>0.9999999999995175</c:v>
                </c:pt>
                <c:pt idx="1551">
                  <c:v>0.9999999999997673</c:v>
                </c:pt>
                <c:pt idx="1552">
                  <c:v>0.99999999999988765</c:v>
                </c:pt>
                <c:pt idx="1553">
                  <c:v>0.99999999999994571</c:v>
                </c:pt>
                <c:pt idx="1554">
                  <c:v>0.99999999999997369</c:v>
                </c:pt>
                <c:pt idx="1555">
                  <c:v>0.99999999999998723</c:v>
                </c:pt>
                <c:pt idx="1556">
                  <c:v>0.99999999999999378</c:v>
                </c:pt>
                <c:pt idx="1557">
                  <c:v>0.999999999999997</c:v>
                </c:pt>
                <c:pt idx="1558">
                  <c:v>0.99999999999999745</c:v>
                </c:pt>
                <c:pt idx="1559">
                  <c:v>0.99999999999999745</c:v>
                </c:pt>
                <c:pt idx="1560">
                  <c:v>0.99999999999999745</c:v>
                </c:pt>
                <c:pt idx="1561">
                  <c:v>0.99999999999999745</c:v>
                </c:pt>
                <c:pt idx="1562">
                  <c:v>0.99999999999999745</c:v>
                </c:pt>
                <c:pt idx="1563">
                  <c:v>0.99999999999999745</c:v>
                </c:pt>
                <c:pt idx="1564">
                  <c:v>0.99999999999999745</c:v>
                </c:pt>
                <c:pt idx="1565">
                  <c:v>0.99999999999999745</c:v>
                </c:pt>
                <c:pt idx="1566">
                  <c:v>0.99999999999999745</c:v>
                </c:pt>
                <c:pt idx="1567">
                  <c:v>0.99999999999999745</c:v>
                </c:pt>
                <c:pt idx="1568">
                  <c:v>0.99999999999999734</c:v>
                </c:pt>
                <c:pt idx="1569">
                  <c:v>0.99999999999999734</c:v>
                </c:pt>
                <c:pt idx="1570">
                  <c:v>0.99999999999999734</c:v>
                </c:pt>
                <c:pt idx="1571">
                  <c:v>0.99999999999999734</c:v>
                </c:pt>
                <c:pt idx="1572">
                  <c:v>0.99999999999999734</c:v>
                </c:pt>
                <c:pt idx="1573">
                  <c:v>0.99999999999999734</c:v>
                </c:pt>
                <c:pt idx="1574">
                  <c:v>0.99999999999999734</c:v>
                </c:pt>
                <c:pt idx="1575">
                  <c:v>0.99999999999999734</c:v>
                </c:pt>
                <c:pt idx="1576">
                  <c:v>0.99999999999999734</c:v>
                </c:pt>
                <c:pt idx="1577">
                  <c:v>0.99999999999999734</c:v>
                </c:pt>
                <c:pt idx="1578">
                  <c:v>0.99999999999999734</c:v>
                </c:pt>
                <c:pt idx="1579">
                  <c:v>0.99999999999999734</c:v>
                </c:pt>
                <c:pt idx="1580">
                  <c:v>0.99999999999999734</c:v>
                </c:pt>
                <c:pt idx="1581">
                  <c:v>0.99999999999999734</c:v>
                </c:pt>
                <c:pt idx="1582">
                  <c:v>0.99999999999999734</c:v>
                </c:pt>
                <c:pt idx="1583">
                  <c:v>0.99999999999999734</c:v>
                </c:pt>
                <c:pt idx="1584">
                  <c:v>0.99999999999999734</c:v>
                </c:pt>
                <c:pt idx="1585">
                  <c:v>0.99999999999999734</c:v>
                </c:pt>
                <c:pt idx="1586">
                  <c:v>0.99999999999999734</c:v>
                </c:pt>
                <c:pt idx="1587">
                  <c:v>0.99999999999999734</c:v>
                </c:pt>
                <c:pt idx="1588">
                  <c:v>0.99999999999999734</c:v>
                </c:pt>
                <c:pt idx="1589">
                  <c:v>0.99999999999999734</c:v>
                </c:pt>
                <c:pt idx="1590">
                  <c:v>0.99999999999999734</c:v>
                </c:pt>
                <c:pt idx="1591">
                  <c:v>0.99999999999999734</c:v>
                </c:pt>
                <c:pt idx="1592">
                  <c:v>0.99999999999999734</c:v>
                </c:pt>
                <c:pt idx="1593">
                  <c:v>0.99999999999999734</c:v>
                </c:pt>
                <c:pt idx="1594">
                  <c:v>0.99999999999999734</c:v>
                </c:pt>
                <c:pt idx="1595">
                  <c:v>0.99999999999999734</c:v>
                </c:pt>
                <c:pt idx="1596">
                  <c:v>0.99999999999999734</c:v>
                </c:pt>
                <c:pt idx="1597">
                  <c:v>0.99999999999999734</c:v>
                </c:pt>
                <c:pt idx="1598">
                  <c:v>0.99999999999999734</c:v>
                </c:pt>
                <c:pt idx="1599">
                  <c:v>0.99999999999999734</c:v>
                </c:pt>
                <c:pt idx="1600">
                  <c:v>0.99999999999999734</c:v>
                </c:pt>
                <c:pt idx="1601">
                  <c:v>0.99999999999999734</c:v>
                </c:pt>
                <c:pt idx="1602">
                  <c:v>0.99999999999999734</c:v>
                </c:pt>
                <c:pt idx="1603">
                  <c:v>0.99999999999999734</c:v>
                </c:pt>
                <c:pt idx="1604">
                  <c:v>0.99999999999999734</c:v>
                </c:pt>
                <c:pt idx="1605">
                  <c:v>0.99999999999999734</c:v>
                </c:pt>
                <c:pt idx="1606">
                  <c:v>0.99999999999999734</c:v>
                </c:pt>
                <c:pt idx="1607">
                  <c:v>0.99999999999999734</c:v>
                </c:pt>
                <c:pt idx="1608">
                  <c:v>0.99999999999999734</c:v>
                </c:pt>
                <c:pt idx="1609">
                  <c:v>0.99999999999999734</c:v>
                </c:pt>
                <c:pt idx="1610">
                  <c:v>0.99999999999999722</c:v>
                </c:pt>
                <c:pt idx="1611">
                  <c:v>0.99999999999999722</c:v>
                </c:pt>
                <c:pt idx="1612">
                  <c:v>0.99999999999999722</c:v>
                </c:pt>
                <c:pt idx="1613">
                  <c:v>0.99999999999999722</c:v>
                </c:pt>
                <c:pt idx="1614">
                  <c:v>0.99999999999999722</c:v>
                </c:pt>
                <c:pt idx="1615">
                  <c:v>0.99999999999999722</c:v>
                </c:pt>
                <c:pt idx="1616">
                  <c:v>0.99999999999999722</c:v>
                </c:pt>
                <c:pt idx="1617">
                  <c:v>0.99999999999999722</c:v>
                </c:pt>
                <c:pt idx="1618">
                  <c:v>0.99999999999999722</c:v>
                </c:pt>
                <c:pt idx="1619">
                  <c:v>0.99999999999999722</c:v>
                </c:pt>
                <c:pt idx="1620">
                  <c:v>0.99999999999999722</c:v>
                </c:pt>
                <c:pt idx="1621">
                  <c:v>0.99999999999999722</c:v>
                </c:pt>
                <c:pt idx="1622">
                  <c:v>0.99999999999999722</c:v>
                </c:pt>
                <c:pt idx="1623">
                  <c:v>0.99999999999999722</c:v>
                </c:pt>
                <c:pt idx="1624">
                  <c:v>0.99999999999999722</c:v>
                </c:pt>
                <c:pt idx="1625">
                  <c:v>0.99999999999999722</c:v>
                </c:pt>
                <c:pt idx="1626">
                  <c:v>0.99999999999999722</c:v>
                </c:pt>
                <c:pt idx="1627">
                  <c:v>0.99999999999999722</c:v>
                </c:pt>
                <c:pt idx="1628">
                  <c:v>0.99999999999999722</c:v>
                </c:pt>
                <c:pt idx="1629">
                  <c:v>0.99999999999999722</c:v>
                </c:pt>
                <c:pt idx="1630">
                  <c:v>0.99999999999999722</c:v>
                </c:pt>
                <c:pt idx="1631">
                  <c:v>0.99999999999999722</c:v>
                </c:pt>
                <c:pt idx="1632">
                  <c:v>0.99999999999999722</c:v>
                </c:pt>
                <c:pt idx="1633">
                  <c:v>0.99999999999999722</c:v>
                </c:pt>
                <c:pt idx="1634">
                  <c:v>0.99999999999999722</c:v>
                </c:pt>
                <c:pt idx="1635">
                  <c:v>0.99999999999999722</c:v>
                </c:pt>
                <c:pt idx="1636">
                  <c:v>0.99999999999999722</c:v>
                </c:pt>
                <c:pt idx="1637">
                  <c:v>0.99999999999999722</c:v>
                </c:pt>
                <c:pt idx="1638">
                  <c:v>0.99999999999999722</c:v>
                </c:pt>
                <c:pt idx="1639">
                  <c:v>0.99999999999999722</c:v>
                </c:pt>
                <c:pt idx="1640">
                  <c:v>0.99999999999999722</c:v>
                </c:pt>
                <c:pt idx="1641">
                  <c:v>0.99999999999999722</c:v>
                </c:pt>
                <c:pt idx="1642">
                  <c:v>0.99999999999999722</c:v>
                </c:pt>
                <c:pt idx="1643">
                  <c:v>0.99999999999999722</c:v>
                </c:pt>
                <c:pt idx="1644">
                  <c:v>0.99999999999999722</c:v>
                </c:pt>
                <c:pt idx="1645">
                  <c:v>0.99999999999999722</c:v>
                </c:pt>
                <c:pt idx="1646">
                  <c:v>0.99999999999999722</c:v>
                </c:pt>
                <c:pt idx="1647">
                  <c:v>0.99999999999999722</c:v>
                </c:pt>
                <c:pt idx="1648">
                  <c:v>0.99999999999999722</c:v>
                </c:pt>
                <c:pt idx="1649">
                  <c:v>0.99999999999999722</c:v>
                </c:pt>
                <c:pt idx="1650">
                  <c:v>0.99999999999999722</c:v>
                </c:pt>
                <c:pt idx="1651">
                  <c:v>0.99999999999999722</c:v>
                </c:pt>
                <c:pt idx="1652">
                  <c:v>0.99999999999999722</c:v>
                </c:pt>
                <c:pt idx="1653">
                  <c:v>0.99999999999999722</c:v>
                </c:pt>
                <c:pt idx="1654">
                  <c:v>0.99999999999999722</c:v>
                </c:pt>
                <c:pt idx="1655">
                  <c:v>0.99999999999999722</c:v>
                </c:pt>
                <c:pt idx="1656">
                  <c:v>0.99999999999999722</c:v>
                </c:pt>
                <c:pt idx="1657">
                  <c:v>0.99999999999999722</c:v>
                </c:pt>
                <c:pt idx="1658">
                  <c:v>0.99999999999999722</c:v>
                </c:pt>
                <c:pt idx="1659">
                  <c:v>0.99999999999999711</c:v>
                </c:pt>
                <c:pt idx="1660">
                  <c:v>0.99999999999999711</c:v>
                </c:pt>
                <c:pt idx="1661">
                  <c:v>0.99999999999999711</c:v>
                </c:pt>
                <c:pt idx="1662">
                  <c:v>0.99999999999999711</c:v>
                </c:pt>
                <c:pt idx="1663">
                  <c:v>0.99999999999999711</c:v>
                </c:pt>
                <c:pt idx="1664">
                  <c:v>0.99999999999999711</c:v>
                </c:pt>
                <c:pt idx="1665">
                  <c:v>0.99999999999999711</c:v>
                </c:pt>
                <c:pt idx="1666">
                  <c:v>0.99999999999999711</c:v>
                </c:pt>
                <c:pt idx="1667">
                  <c:v>0.99999999999999711</c:v>
                </c:pt>
                <c:pt idx="1668">
                  <c:v>0.99999999999999711</c:v>
                </c:pt>
                <c:pt idx="1669">
                  <c:v>0.99999999999999711</c:v>
                </c:pt>
                <c:pt idx="1670">
                  <c:v>0.99999999999999711</c:v>
                </c:pt>
                <c:pt idx="1671">
                  <c:v>0.99999999999999711</c:v>
                </c:pt>
                <c:pt idx="1672">
                  <c:v>0.99999999999999711</c:v>
                </c:pt>
                <c:pt idx="1673">
                  <c:v>0.99999999999999711</c:v>
                </c:pt>
                <c:pt idx="1674">
                  <c:v>0.99999999999999711</c:v>
                </c:pt>
                <c:pt idx="1675">
                  <c:v>0.99999999999999711</c:v>
                </c:pt>
                <c:pt idx="1676">
                  <c:v>0.99999999999999711</c:v>
                </c:pt>
                <c:pt idx="1677">
                  <c:v>0.99999999999999711</c:v>
                </c:pt>
                <c:pt idx="1678">
                  <c:v>0.99999999999999711</c:v>
                </c:pt>
                <c:pt idx="1679">
                  <c:v>0.99999999999999711</c:v>
                </c:pt>
                <c:pt idx="1680">
                  <c:v>0.99999999999999711</c:v>
                </c:pt>
                <c:pt idx="1681">
                  <c:v>0.99999999999999711</c:v>
                </c:pt>
                <c:pt idx="1682">
                  <c:v>0.99999999999999711</c:v>
                </c:pt>
                <c:pt idx="1683">
                  <c:v>0.99999999999999711</c:v>
                </c:pt>
                <c:pt idx="1684">
                  <c:v>0.99999999999999711</c:v>
                </c:pt>
                <c:pt idx="1685">
                  <c:v>0.99999999999999711</c:v>
                </c:pt>
                <c:pt idx="1686">
                  <c:v>0.99999999999999711</c:v>
                </c:pt>
                <c:pt idx="1687">
                  <c:v>0.99999999999999711</c:v>
                </c:pt>
                <c:pt idx="1688">
                  <c:v>0.99999999999999711</c:v>
                </c:pt>
                <c:pt idx="1689">
                  <c:v>0.99999999999999711</c:v>
                </c:pt>
                <c:pt idx="1690">
                  <c:v>0.99999999999999711</c:v>
                </c:pt>
                <c:pt idx="1691">
                  <c:v>0.99999999999999711</c:v>
                </c:pt>
                <c:pt idx="1692">
                  <c:v>0.99999999999999711</c:v>
                </c:pt>
                <c:pt idx="1693">
                  <c:v>0.99999999999999711</c:v>
                </c:pt>
                <c:pt idx="1694">
                  <c:v>0.99999999999999711</c:v>
                </c:pt>
                <c:pt idx="1695">
                  <c:v>0.99999999999999711</c:v>
                </c:pt>
                <c:pt idx="1696">
                  <c:v>0.99999999999999711</c:v>
                </c:pt>
                <c:pt idx="1697">
                  <c:v>0.99999999999999711</c:v>
                </c:pt>
                <c:pt idx="1698">
                  <c:v>0.99999999999999711</c:v>
                </c:pt>
                <c:pt idx="1699">
                  <c:v>0.99999999999999711</c:v>
                </c:pt>
                <c:pt idx="1700">
                  <c:v>0.99999999999999711</c:v>
                </c:pt>
                <c:pt idx="1701">
                  <c:v>0.99999999999999711</c:v>
                </c:pt>
                <c:pt idx="1702">
                  <c:v>0.99999999999999711</c:v>
                </c:pt>
                <c:pt idx="1703">
                  <c:v>0.99999999999999711</c:v>
                </c:pt>
                <c:pt idx="1704">
                  <c:v>0.99999999999999711</c:v>
                </c:pt>
                <c:pt idx="1705">
                  <c:v>0.99999999999999711</c:v>
                </c:pt>
                <c:pt idx="1706">
                  <c:v>0.99999999999999711</c:v>
                </c:pt>
                <c:pt idx="1707">
                  <c:v>0.99999999999999711</c:v>
                </c:pt>
                <c:pt idx="1708">
                  <c:v>0.99999999999999711</c:v>
                </c:pt>
                <c:pt idx="1709">
                  <c:v>0.99999999999999711</c:v>
                </c:pt>
                <c:pt idx="1710">
                  <c:v>0.99999999999999711</c:v>
                </c:pt>
                <c:pt idx="1711">
                  <c:v>0.99999999999999711</c:v>
                </c:pt>
                <c:pt idx="1712">
                  <c:v>0.99999999999999711</c:v>
                </c:pt>
                <c:pt idx="1713">
                  <c:v>0.99999999999999711</c:v>
                </c:pt>
                <c:pt idx="1714">
                  <c:v>0.99999999999999711</c:v>
                </c:pt>
                <c:pt idx="1715">
                  <c:v>0.99999999999999711</c:v>
                </c:pt>
                <c:pt idx="1716">
                  <c:v>0.999999999999997</c:v>
                </c:pt>
                <c:pt idx="1717">
                  <c:v>0.999999999999997</c:v>
                </c:pt>
                <c:pt idx="1718">
                  <c:v>0.999999999999997</c:v>
                </c:pt>
                <c:pt idx="1719">
                  <c:v>0.999999999999997</c:v>
                </c:pt>
                <c:pt idx="1720">
                  <c:v>0.999999999999997</c:v>
                </c:pt>
                <c:pt idx="1721">
                  <c:v>0.999999999999997</c:v>
                </c:pt>
                <c:pt idx="1722">
                  <c:v>0.999999999999997</c:v>
                </c:pt>
                <c:pt idx="1723">
                  <c:v>0.999999999999997</c:v>
                </c:pt>
                <c:pt idx="1724">
                  <c:v>0.999999999999997</c:v>
                </c:pt>
                <c:pt idx="1725">
                  <c:v>0.999999999999997</c:v>
                </c:pt>
                <c:pt idx="1726">
                  <c:v>0.999999999999997</c:v>
                </c:pt>
                <c:pt idx="1727">
                  <c:v>0.999999999999997</c:v>
                </c:pt>
                <c:pt idx="1728">
                  <c:v>0.999999999999997</c:v>
                </c:pt>
                <c:pt idx="1729">
                  <c:v>0.999999999999997</c:v>
                </c:pt>
                <c:pt idx="1730">
                  <c:v>0.999999999999997</c:v>
                </c:pt>
                <c:pt idx="1731">
                  <c:v>0.999999999999997</c:v>
                </c:pt>
                <c:pt idx="1732">
                  <c:v>0.999999999999997</c:v>
                </c:pt>
                <c:pt idx="1733">
                  <c:v>0.999999999999997</c:v>
                </c:pt>
                <c:pt idx="1734">
                  <c:v>0.999999999999997</c:v>
                </c:pt>
                <c:pt idx="1735">
                  <c:v>0.999999999999997</c:v>
                </c:pt>
                <c:pt idx="1736">
                  <c:v>0.999999999999997</c:v>
                </c:pt>
                <c:pt idx="1737">
                  <c:v>0.999999999999997</c:v>
                </c:pt>
                <c:pt idx="1738">
                  <c:v>0.999999999999997</c:v>
                </c:pt>
                <c:pt idx="1739">
                  <c:v>0.999999999999997</c:v>
                </c:pt>
                <c:pt idx="1740">
                  <c:v>0.999999999999997</c:v>
                </c:pt>
                <c:pt idx="1741">
                  <c:v>0.999999999999997</c:v>
                </c:pt>
                <c:pt idx="1742">
                  <c:v>0.999999999999997</c:v>
                </c:pt>
                <c:pt idx="1743">
                  <c:v>0.999999999999997</c:v>
                </c:pt>
                <c:pt idx="1744">
                  <c:v>0.999999999999997</c:v>
                </c:pt>
                <c:pt idx="1745">
                  <c:v>0.999999999999997</c:v>
                </c:pt>
                <c:pt idx="1746">
                  <c:v>0.999999999999997</c:v>
                </c:pt>
                <c:pt idx="1747">
                  <c:v>0.999999999999997</c:v>
                </c:pt>
                <c:pt idx="1748">
                  <c:v>0.999999999999997</c:v>
                </c:pt>
                <c:pt idx="1749">
                  <c:v>0.999999999999997</c:v>
                </c:pt>
                <c:pt idx="1750">
                  <c:v>0.999999999999997</c:v>
                </c:pt>
                <c:pt idx="1751">
                  <c:v>0.999999999999997</c:v>
                </c:pt>
                <c:pt idx="1752">
                  <c:v>0.999999999999997</c:v>
                </c:pt>
                <c:pt idx="1753">
                  <c:v>0.999999999999997</c:v>
                </c:pt>
                <c:pt idx="1754">
                  <c:v>0.999999999999997</c:v>
                </c:pt>
                <c:pt idx="1755">
                  <c:v>0.999999999999997</c:v>
                </c:pt>
                <c:pt idx="1756">
                  <c:v>0.999999999999997</c:v>
                </c:pt>
                <c:pt idx="1757">
                  <c:v>0.999999999999997</c:v>
                </c:pt>
                <c:pt idx="1758">
                  <c:v>0.999999999999997</c:v>
                </c:pt>
                <c:pt idx="1759">
                  <c:v>0.999999999999997</c:v>
                </c:pt>
                <c:pt idx="1760">
                  <c:v>0.999999999999997</c:v>
                </c:pt>
                <c:pt idx="1761">
                  <c:v>0.999999999999997</c:v>
                </c:pt>
                <c:pt idx="1762">
                  <c:v>0.999999999999997</c:v>
                </c:pt>
                <c:pt idx="1763">
                  <c:v>0.999999999999997</c:v>
                </c:pt>
                <c:pt idx="1764">
                  <c:v>0.999999999999997</c:v>
                </c:pt>
                <c:pt idx="1765">
                  <c:v>0.999999999999997</c:v>
                </c:pt>
                <c:pt idx="1766">
                  <c:v>0.999999999999997</c:v>
                </c:pt>
                <c:pt idx="1767">
                  <c:v>0.999999999999997</c:v>
                </c:pt>
                <c:pt idx="1768">
                  <c:v>0.999999999999997</c:v>
                </c:pt>
                <c:pt idx="1769">
                  <c:v>0.999999999999997</c:v>
                </c:pt>
                <c:pt idx="1770">
                  <c:v>0.999999999999997</c:v>
                </c:pt>
                <c:pt idx="1771">
                  <c:v>0.999999999999997</c:v>
                </c:pt>
                <c:pt idx="1772">
                  <c:v>0.999999999999997</c:v>
                </c:pt>
                <c:pt idx="1773">
                  <c:v>0.999999999999997</c:v>
                </c:pt>
                <c:pt idx="1774">
                  <c:v>0.999999999999997</c:v>
                </c:pt>
                <c:pt idx="1775">
                  <c:v>0.999999999999997</c:v>
                </c:pt>
                <c:pt idx="1776">
                  <c:v>0.999999999999997</c:v>
                </c:pt>
                <c:pt idx="1777">
                  <c:v>0.999999999999997</c:v>
                </c:pt>
                <c:pt idx="1778">
                  <c:v>0.999999999999997</c:v>
                </c:pt>
                <c:pt idx="1779">
                  <c:v>0.999999999999997</c:v>
                </c:pt>
                <c:pt idx="1780">
                  <c:v>0.999999999999997</c:v>
                </c:pt>
                <c:pt idx="1781">
                  <c:v>0.999999999999997</c:v>
                </c:pt>
                <c:pt idx="1782">
                  <c:v>0.999999999999997</c:v>
                </c:pt>
                <c:pt idx="1783">
                  <c:v>0.999999999999997</c:v>
                </c:pt>
                <c:pt idx="1784">
                  <c:v>0.999999999999997</c:v>
                </c:pt>
                <c:pt idx="1785">
                  <c:v>0.999999999999997</c:v>
                </c:pt>
                <c:pt idx="1786">
                  <c:v>0.999999999999997</c:v>
                </c:pt>
                <c:pt idx="1787">
                  <c:v>0.999999999999997</c:v>
                </c:pt>
                <c:pt idx="1788">
                  <c:v>0.99999999999999689</c:v>
                </c:pt>
                <c:pt idx="1789">
                  <c:v>0.99999999999999689</c:v>
                </c:pt>
                <c:pt idx="1790">
                  <c:v>0.99999999999999689</c:v>
                </c:pt>
                <c:pt idx="1791">
                  <c:v>0.99999999999999689</c:v>
                </c:pt>
                <c:pt idx="1792">
                  <c:v>0.99999999999999689</c:v>
                </c:pt>
                <c:pt idx="1793">
                  <c:v>0.99999999999999689</c:v>
                </c:pt>
                <c:pt idx="1794">
                  <c:v>0.99999999999999689</c:v>
                </c:pt>
                <c:pt idx="1795">
                  <c:v>0.99999999999999689</c:v>
                </c:pt>
                <c:pt idx="1796">
                  <c:v>0.99999999999999689</c:v>
                </c:pt>
                <c:pt idx="1797">
                  <c:v>0.99999999999999689</c:v>
                </c:pt>
                <c:pt idx="1798">
                  <c:v>0.99999999999999689</c:v>
                </c:pt>
                <c:pt idx="1799">
                  <c:v>0.99999999999999689</c:v>
                </c:pt>
                <c:pt idx="1800">
                  <c:v>0.99999999999999689</c:v>
                </c:pt>
                <c:pt idx="1801">
                  <c:v>0.99999999999999689</c:v>
                </c:pt>
                <c:pt idx="1802">
                  <c:v>0.99999999999999689</c:v>
                </c:pt>
                <c:pt idx="1803">
                  <c:v>0.99999999999999689</c:v>
                </c:pt>
                <c:pt idx="1804">
                  <c:v>0.99999999999999689</c:v>
                </c:pt>
                <c:pt idx="1805">
                  <c:v>0.99999999999999689</c:v>
                </c:pt>
                <c:pt idx="1806">
                  <c:v>0.99999999999999689</c:v>
                </c:pt>
                <c:pt idx="1807">
                  <c:v>0.99999999999999689</c:v>
                </c:pt>
                <c:pt idx="1808">
                  <c:v>0.99999999999999689</c:v>
                </c:pt>
                <c:pt idx="1809">
                  <c:v>0.99999999999999689</c:v>
                </c:pt>
                <c:pt idx="1810">
                  <c:v>0.99999999999999689</c:v>
                </c:pt>
                <c:pt idx="1811">
                  <c:v>0.99999999999999689</c:v>
                </c:pt>
                <c:pt idx="1812">
                  <c:v>0.99999999999999689</c:v>
                </c:pt>
                <c:pt idx="1813">
                  <c:v>0.99999999999999689</c:v>
                </c:pt>
                <c:pt idx="1814">
                  <c:v>0.99999999999999689</c:v>
                </c:pt>
                <c:pt idx="1815">
                  <c:v>0.99999999999999689</c:v>
                </c:pt>
                <c:pt idx="1816">
                  <c:v>0.99999999999999689</c:v>
                </c:pt>
                <c:pt idx="1817">
                  <c:v>0.99999999999999689</c:v>
                </c:pt>
                <c:pt idx="1818">
                  <c:v>0.99999999999999689</c:v>
                </c:pt>
                <c:pt idx="1819">
                  <c:v>0.99999999999999689</c:v>
                </c:pt>
                <c:pt idx="1820">
                  <c:v>0.99999999999999689</c:v>
                </c:pt>
                <c:pt idx="1821">
                  <c:v>0.99999999999999689</c:v>
                </c:pt>
                <c:pt idx="1822">
                  <c:v>0.99999999999999689</c:v>
                </c:pt>
                <c:pt idx="1823">
                  <c:v>0.99999999999999689</c:v>
                </c:pt>
                <c:pt idx="1824">
                  <c:v>0.99999999999999689</c:v>
                </c:pt>
                <c:pt idx="1825">
                  <c:v>0.99999999999999689</c:v>
                </c:pt>
                <c:pt idx="1826">
                  <c:v>0.99999999999999689</c:v>
                </c:pt>
                <c:pt idx="1827">
                  <c:v>0.99999999999999689</c:v>
                </c:pt>
                <c:pt idx="1828">
                  <c:v>0.99999999999999689</c:v>
                </c:pt>
                <c:pt idx="1829">
                  <c:v>0.99999999999999689</c:v>
                </c:pt>
                <c:pt idx="1830">
                  <c:v>0.99999999999999689</c:v>
                </c:pt>
                <c:pt idx="1831">
                  <c:v>0.99999999999999689</c:v>
                </c:pt>
                <c:pt idx="1832">
                  <c:v>0.99999999999999689</c:v>
                </c:pt>
                <c:pt idx="1833">
                  <c:v>0.99999999999999689</c:v>
                </c:pt>
                <c:pt idx="1834">
                  <c:v>0.99999999999999689</c:v>
                </c:pt>
                <c:pt idx="1835">
                  <c:v>0.99999999999999689</c:v>
                </c:pt>
                <c:pt idx="1836">
                  <c:v>0.99999999999999689</c:v>
                </c:pt>
                <c:pt idx="1837">
                  <c:v>0.99999999999999689</c:v>
                </c:pt>
                <c:pt idx="1838">
                  <c:v>0.99999999999999689</c:v>
                </c:pt>
                <c:pt idx="1839">
                  <c:v>0.99999999999999689</c:v>
                </c:pt>
                <c:pt idx="1840">
                  <c:v>0.99999999999999689</c:v>
                </c:pt>
                <c:pt idx="1841">
                  <c:v>0.99999999999999689</c:v>
                </c:pt>
                <c:pt idx="1842">
                  <c:v>0.99999999999999689</c:v>
                </c:pt>
                <c:pt idx="1843">
                  <c:v>0.99999999999999689</c:v>
                </c:pt>
                <c:pt idx="1844">
                  <c:v>0.99999999999999689</c:v>
                </c:pt>
                <c:pt idx="1845">
                  <c:v>0.99999999999999689</c:v>
                </c:pt>
                <c:pt idx="1846">
                  <c:v>0.99999999999999689</c:v>
                </c:pt>
                <c:pt idx="1847">
                  <c:v>0.99999999999999689</c:v>
                </c:pt>
                <c:pt idx="1848">
                  <c:v>0.99999999999999689</c:v>
                </c:pt>
                <c:pt idx="1849">
                  <c:v>0.99999999999999689</c:v>
                </c:pt>
                <c:pt idx="1850">
                  <c:v>0.99999999999999689</c:v>
                </c:pt>
                <c:pt idx="1851">
                  <c:v>0.99999999999999689</c:v>
                </c:pt>
                <c:pt idx="1852">
                  <c:v>0.99999999999999689</c:v>
                </c:pt>
                <c:pt idx="1853">
                  <c:v>0.99999999999999689</c:v>
                </c:pt>
                <c:pt idx="1854">
                  <c:v>0.99999999999999689</c:v>
                </c:pt>
                <c:pt idx="1855">
                  <c:v>0.99999999999999689</c:v>
                </c:pt>
                <c:pt idx="1856">
                  <c:v>0.99999999999999689</c:v>
                </c:pt>
                <c:pt idx="1857">
                  <c:v>0.99999999999999689</c:v>
                </c:pt>
                <c:pt idx="1858">
                  <c:v>0.99999999999999689</c:v>
                </c:pt>
                <c:pt idx="1859">
                  <c:v>0.99999999999999689</c:v>
                </c:pt>
                <c:pt idx="1860">
                  <c:v>0.99999999999999689</c:v>
                </c:pt>
                <c:pt idx="1861">
                  <c:v>0.99999999999999689</c:v>
                </c:pt>
                <c:pt idx="1862">
                  <c:v>0.99999999999999689</c:v>
                </c:pt>
                <c:pt idx="1863">
                  <c:v>0.99999999999999689</c:v>
                </c:pt>
                <c:pt idx="1864">
                  <c:v>0.99999999999999689</c:v>
                </c:pt>
                <c:pt idx="1865">
                  <c:v>0.99999999999999689</c:v>
                </c:pt>
                <c:pt idx="1866">
                  <c:v>0.99999999999999689</c:v>
                </c:pt>
                <c:pt idx="1867">
                  <c:v>0.99999999999999689</c:v>
                </c:pt>
                <c:pt idx="1868">
                  <c:v>0.99999999999999689</c:v>
                </c:pt>
                <c:pt idx="1869">
                  <c:v>0.99999999999999689</c:v>
                </c:pt>
                <c:pt idx="1870">
                  <c:v>0.99999999999999689</c:v>
                </c:pt>
                <c:pt idx="1871">
                  <c:v>0.99999999999999689</c:v>
                </c:pt>
                <c:pt idx="1872">
                  <c:v>0.99999999999999689</c:v>
                </c:pt>
                <c:pt idx="1873">
                  <c:v>0.99999999999999689</c:v>
                </c:pt>
                <c:pt idx="1874">
                  <c:v>0.99999999999999689</c:v>
                </c:pt>
                <c:pt idx="1875">
                  <c:v>0.99999999999999689</c:v>
                </c:pt>
                <c:pt idx="1876">
                  <c:v>0.99999999999999689</c:v>
                </c:pt>
                <c:pt idx="1877">
                  <c:v>0.99999999999999689</c:v>
                </c:pt>
                <c:pt idx="1878">
                  <c:v>0.99999999999999689</c:v>
                </c:pt>
                <c:pt idx="1879">
                  <c:v>0.99999999999999689</c:v>
                </c:pt>
                <c:pt idx="1880">
                  <c:v>0.99999999999999689</c:v>
                </c:pt>
                <c:pt idx="1881">
                  <c:v>0.99999999999999689</c:v>
                </c:pt>
                <c:pt idx="1882">
                  <c:v>0.99999999999999689</c:v>
                </c:pt>
                <c:pt idx="1883">
                  <c:v>0.99999999999999689</c:v>
                </c:pt>
                <c:pt idx="1884">
                  <c:v>0.99999999999999689</c:v>
                </c:pt>
                <c:pt idx="1885">
                  <c:v>0.99999999999999689</c:v>
                </c:pt>
                <c:pt idx="1886">
                  <c:v>0.99999999999999689</c:v>
                </c:pt>
                <c:pt idx="1887">
                  <c:v>0.99999999999999678</c:v>
                </c:pt>
                <c:pt idx="1888">
                  <c:v>0.99999999999999678</c:v>
                </c:pt>
                <c:pt idx="1889">
                  <c:v>0.99999999999999678</c:v>
                </c:pt>
                <c:pt idx="1890">
                  <c:v>0.99999999999999678</c:v>
                </c:pt>
                <c:pt idx="1891">
                  <c:v>0.99999999999999678</c:v>
                </c:pt>
                <c:pt idx="1892">
                  <c:v>0.99999999999999678</c:v>
                </c:pt>
                <c:pt idx="1893">
                  <c:v>0.99999999999999678</c:v>
                </c:pt>
                <c:pt idx="1894">
                  <c:v>0.99999999999999678</c:v>
                </c:pt>
                <c:pt idx="1895">
                  <c:v>0.99999999999999678</c:v>
                </c:pt>
                <c:pt idx="1896">
                  <c:v>0.99999999999999678</c:v>
                </c:pt>
                <c:pt idx="1897">
                  <c:v>0.99999999999999678</c:v>
                </c:pt>
                <c:pt idx="1898">
                  <c:v>0.99999999999999678</c:v>
                </c:pt>
                <c:pt idx="1899">
                  <c:v>0.99999999999999678</c:v>
                </c:pt>
                <c:pt idx="1900">
                  <c:v>0.99999999999999678</c:v>
                </c:pt>
                <c:pt idx="1901">
                  <c:v>0.99999999999999678</c:v>
                </c:pt>
                <c:pt idx="1902">
                  <c:v>0.99999999999999678</c:v>
                </c:pt>
                <c:pt idx="1903">
                  <c:v>0.99999999999999678</c:v>
                </c:pt>
                <c:pt idx="1904">
                  <c:v>0.99999999999999678</c:v>
                </c:pt>
                <c:pt idx="1905">
                  <c:v>0.99999999999999678</c:v>
                </c:pt>
                <c:pt idx="1906">
                  <c:v>0.99999999999999678</c:v>
                </c:pt>
                <c:pt idx="1907">
                  <c:v>0.99999999999999678</c:v>
                </c:pt>
                <c:pt idx="1908">
                  <c:v>0.99999999999999678</c:v>
                </c:pt>
                <c:pt idx="1909">
                  <c:v>0.99999999999999678</c:v>
                </c:pt>
                <c:pt idx="1910">
                  <c:v>0.99999999999999678</c:v>
                </c:pt>
                <c:pt idx="1911">
                  <c:v>0.99999999999999678</c:v>
                </c:pt>
                <c:pt idx="1912">
                  <c:v>0.99999999999999678</c:v>
                </c:pt>
                <c:pt idx="1913">
                  <c:v>0.99999999999999678</c:v>
                </c:pt>
                <c:pt idx="1914">
                  <c:v>0.99999999999999678</c:v>
                </c:pt>
                <c:pt idx="1915">
                  <c:v>0.99999999999999678</c:v>
                </c:pt>
                <c:pt idx="1916">
                  <c:v>0.99999999999999678</c:v>
                </c:pt>
                <c:pt idx="1917">
                  <c:v>0.99999999999999678</c:v>
                </c:pt>
                <c:pt idx="1918">
                  <c:v>0.99999999999999678</c:v>
                </c:pt>
                <c:pt idx="1919">
                  <c:v>0.99999999999999678</c:v>
                </c:pt>
                <c:pt idx="1920">
                  <c:v>0.99999999999999678</c:v>
                </c:pt>
                <c:pt idx="1921">
                  <c:v>0.99999999999999678</c:v>
                </c:pt>
                <c:pt idx="1922">
                  <c:v>0.99999999999999678</c:v>
                </c:pt>
                <c:pt idx="1923">
                  <c:v>0.99999999999999678</c:v>
                </c:pt>
                <c:pt idx="1924">
                  <c:v>0.99999999999999678</c:v>
                </c:pt>
                <c:pt idx="1925">
                  <c:v>0.99999999999999678</c:v>
                </c:pt>
                <c:pt idx="1926">
                  <c:v>0.99999999999999678</c:v>
                </c:pt>
                <c:pt idx="1927">
                  <c:v>0.99999999999999678</c:v>
                </c:pt>
                <c:pt idx="1928">
                  <c:v>0.99999999999999678</c:v>
                </c:pt>
                <c:pt idx="1929">
                  <c:v>0.99999999999999678</c:v>
                </c:pt>
                <c:pt idx="1930">
                  <c:v>0.99999999999999678</c:v>
                </c:pt>
                <c:pt idx="1931">
                  <c:v>0.99999999999999678</c:v>
                </c:pt>
                <c:pt idx="1932">
                  <c:v>0.99999999999999678</c:v>
                </c:pt>
                <c:pt idx="1933">
                  <c:v>0.99999999999999678</c:v>
                </c:pt>
                <c:pt idx="1934">
                  <c:v>0.99999999999999678</c:v>
                </c:pt>
                <c:pt idx="1935">
                  <c:v>0.99999999999999678</c:v>
                </c:pt>
                <c:pt idx="1936">
                  <c:v>0.99999999999999678</c:v>
                </c:pt>
                <c:pt idx="1937">
                  <c:v>0.99999999999999678</c:v>
                </c:pt>
                <c:pt idx="1938">
                  <c:v>0.99999999999999678</c:v>
                </c:pt>
                <c:pt idx="1939">
                  <c:v>0.99999999999999678</c:v>
                </c:pt>
                <c:pt idx="1940">
                  <c:v>0.99999999999999678</c:v>
                </c:pt>
                <c:pt idx="1941">
                  <c:v>0.99999999999999678</c:v>
                </c:pt>
                <c:pt idx="1942">
                  <c:v>0.99999999999999678</c:v>
                </c:pt>
                <c:pt idx="1943">
                  <c:v>0.99999999999999678</c:v>
                </c:pt>
                <c:pt idx="1944">
                  <c:v>0.99999999999999678</c:v>
                </c:pt>
                <c:pt idx="1945">
                  <c:v>0.99999999999999678</c:v>
                </c:pt>
                <c:pt idx="1946">
                  <c:v>0.99999999999999678</c:v>
                </c:pt>
                <c:pt idx="1947">
                  <c:v>0.99999999999999678</c:v>
                </c:pt>
                <c:pt idx="1948">
                  <c:v>0.99999999999999678</c:v>
                </c:pt>
                <c:pt idx="1949">
                  <c:v>0.99999999999999678</c:v>
                </c:pt>
                <c:pt idx="1950">
                  <c:v>0.99999999999999678</c:v>
                </c:pt>
                <c:pt idx="1951">
                  <c:v>0.99999999999999678</c:v>
                </c:pt>
                <c:pt idx="1952">
                  <c:v>0.99999999999999678</c:v>
                </c:pt>
                <c:pt idx="1953">
                  <c:v>0.99999999999999678</c:v>
                </c:pt>
                <c:pt idx="1954">
                  <c:v>0.99999999999999678</c:v>
                </c:pt>
                <c:pt idx="1955">
                  <c:v>0.99999999999999678</c:v>
                </c:pt>
                <c:pt idx="1956">
                  <c:v>0.99999999999999678</c:v>
                </c:pt>
                <c:pt idx="1957">
                  <c:v>0.99999999999999678</c:v>
                </c:pt>
                <c:pt idx="1958">
                  <c:v>0.99999999999999678</c:v>
                </c:pt>
                <c:pt idx="1959">
                  <c:v>0.99999999999999678</c:v>
                </c:pt>
                <c:pt idx="1960">
                  <c:v>0.99999999999999678</c:v>
                </c:pt>
                <c:pt idx="1961">
                  <c:v>0.99999999999999678</c:v>
                </c:pt>
                <c:pt idx="1962">
                  <c:v>0.99999999999999678</c:v>
                </c:pt>
                <c:pt idx="1963">
                  <c:v>0.99999999999999678</c:v>
                </c:pt>
                <c:pt idx="1964">
                  <c:v>0.99999999999999678</c:v>
                </c:pt>
                <c:pt idx="1965">
                  <c:v>0.99999999999999678</c:v>
                </c:pt>
                <c:pt idx="1966">
                  <c:v>0.99999999999999678</c:v>
                </c:pt>
                <c:pt idx="1967">
                  <c:v>0.99999999999999678</c:v>
                </c:pt>
                <c:pt idx="1968">
                  <c:v>0.99999999999999678</c:v>
                </c:pt>
                <c:pt idx="1969">
                  <c:v>0.99999999999999678</c:v>
                </c:pt>
                <c:pt idx="1970">
                  <c:v>0.99999999999999678</c:v>
                </c:pt>
                <c:pt idx="1971">
                  <c:v>0.99999999999999678</c:v>
                </c:pt>
                <c:pt idx="1972">
                  <c:v>0.99999999999999667</c:v>
                </c:pt>
                <c:pt idx="1973">
                  <c:v>0.99999999999999667</c:v>
                </c:pt>
                <c:pt idx="1974">
                  <c:v>0.99999999999999667</c:v>
                </c:pt>
                <c:pt idx="1975">
                  <c:v>0.99999999999999667</c:v>
                </c:pt>
                <c:pt idx="1976">
                  <c:v>0.99999999999999667</c:v>
                </c:pt>
                <c:pt idx="1977">
                  <c:v>0.99999999999999667</c:v>
                </c:pt>
                <c:pt idx="1978">
                  <c:v>0.99999999999999667</c:v>
                </c:pt>
                <c:pt idx="1979">
                  <c:v>0.99999999999999667</c:v>
                </c:pt>
                <c:pt idx="1980">
                  <c:v>0.99999999999999667</c:v>
                </c:pt>
                <c:pt idx="1981">
                  <c:v>0.99999999999999667</c:v>
                </c:pt>
                <c:pt idx="1982">
                  <c:v>0.99999999999999667</c:v>
                </c:pt>
                <c:pt idx="1983">
                  <c:v>0.99999999999999667</c:v>
                </c:pt>
                <c:pt idx="1984">
                  <c:v>0.99999999999999667</c:v>
                </c:pt>
                <c:pt idx="1985">
                  <c:v>0.99999999999999667</c:v>
                </c:pt>
                <c:pt idx="1986">
                  <c:v>0.99999999999999667</c:v>
                </c:pt>
                <c:pt idx="1987">
                  <c:v>0.99999999999999667</c:v>
                </c:pt>
                <c:pt idx="1988">
                  <c:v>0.99999999999999667</c:v>
                </c:pt>
                <c:pt idx="1989">
                  <c:v>0.99999999999999667</c:v>
                </c:pt>
                <c:pt idx="1990">
                  <c:v>0.99999999999999667</c:v>
                </c:pt>
                <c:pt idx="1991">
                  <c:v>0.99999999999999667</c:v>
                </c:pt>
                <c:pt idx="1992">
                  <c:v>0.99999999999999667</c:v>
                </c:pt>
                <c:pt idx="1993">
                  <c:v>0.99999999999999667</c:v>
                </c:pt>
                <c:pt idx="1994">
                  <c:v>0.99999999999999667</c:v>
                </c:pt>
                <c:pt idx="1995">
                  <c:v>0.99999999999999667</c:v>
                </c:pt>
                <c:pt idx="1996">
                  <c:v>0.99999999999999667</c:v>
                </c:pt>
                <c:pt idx="1997">
                  <c:v>0.99999999999999667</c:v>
                </c:pt>
                <c:pt idx="1998">
                  <c:v>0.99999999999999667</c:v>
                </c:pt>
                <c:pt idx="1999">
                  <c:v>0.99999999999999667</c:v>
                </c:pt>
                <c:pt idx="2000">
                  <c:v>0.99999999999999667</c:v>
                </c:pt>
                <c:pt idx="2001">
                  <c:v>0.99999999999999667</c:v>
                </c:pt>
                <c:pt idx="2002">
                  <c:v>0.99999999999999667</c:v>
                </c:pt>
                <c:pt idx="2003">
                  <c:v>0.99999999999999667</c:v>
                </c:pt>
                <c:pt idx="2004">
                  <c:v>0.99999999999999667</c:v>
                </c:pt>
                <c:pt idx="2005">
                  <c:v>0.99999999999999667</c:v>
                </c:pt>
                <c:pt idx="2006">
                  <c:v>0.99999999999999667</c:v>
                </c:pt>
                <c:pt idx="2007">
                  <c:v>0.99999999999999667</c:v>
                </c:pt>
                <c:pt idx="2008">
                  <c:v>0.99999999999999667</c:v>
                </c:pt>
                <c:pt idx="2009">
                  <c:v>0.99999999999999667</c:v>
                </c:pt>
                <c:pt idx="2010">
                  <c:v>0.99999999999999667</c:v>
                </c:pt>
                <c:pt idx="2011">
                  <c:v>0.99999999999999667</c:v>
                </c:pt>
                <c:pt idx="2012">
                  <c:v>0.99999999999999667</c:v>
                </c:pt>
                <c:pt idx="2013">
                  <c:v>0.99999999999999667</c:v>
                </c:pt>
                <c:pt idx="2014">
                  <c:v>0.99999999999999667</c:v>
                </c:pt>
                <c:pt idx="2015">
                  <c:v>0.99999999999999667</c:v>
                </c:pt>
                <c:pt idx="2016">
                  <c:v>0.99999999999999667</c:v>
                </c:pt>
                <c:pt idx="2017">
                  <c:v>0.99999999999999667</c:v>
                </c:pt>
                <c:pt idx="2018">
                  <c:v>0.99999999999999667</c:v>
                </c:pt>
                <c:pt idx="2019">
                  <c:v>0.99999999999999667</c:v>
                </c:pt>
                <c:pt idx="2020">
                  <c:v>0.99999999999999667</c:v>
                </c:pt>
                <c:pt idx="2021">
                  <c:v>0.99999999999999667</c:v>
                </c:pt>
                <c:pt idx="2022">
                  <c:v>0.99999999999999667</c:v>
                </c:pt>
                <c:pt idx="2023">
                  <c:v>0.99999999999999667</c:v>
                </c:pt>
                <c:pt idx="2024">
                  <c:v>0.99999999999999667</c:v>
                </c:pt>
                <c:pt idx="2025">
                  <c:v>0.99999999999999667</c:v>
                </c:pt>
                <c:pt idx="2026">
                  <c:v>0.99999999999999667</c:v>
                </c:pt>
                <c:pt idx="2027">
                  <c:v>0.99999999999999667</c:v>
                </c:pt>
                <c:pt idx="2028">
                  <c:v>0.99999999999999667</c:v>
                </c:pt>
                <c:pt idx="2029">
                  <c:v>0.99999999999999667</c:v>
                </c:pt>
                <c:pt idx="2030">
                  <c:v>0.99999999999999667</c:v>
                </c:pt>
                <c:pt idx="2031">
                  <c:v>0.99999999999999667</c:v>
                </c:pt>
                <c:pt idx="2032">
                  <c:v>0.99999999999999667</c:v>
                </c:pt>
                <c:pt idx="2033">
                  <c:v>0.99999999999999667</c:v>
                </c:pt>
                <c:pt idx="2034">
                  <c:v>0.99999999999999656</c:v>
                </c:pt>
                <c:pt idx="2035">
                  <c:v>0.99999999999999656</c:v>
                </c:pt>
                <c:pt idx="2036">
                  <c:v>0.99999999999999656</c:v>
                </c:pt>
                <c:pt idx="2037">
                  <c:v>0.99999999999999656</c:v>
                </c:pt>
                <c:pt idx="2038">
                  <c:v>0.99999999999999656</c:v>
                </c:pt>
                <c:pt idx="2039">
                  <c:v>0.99999999999999656</c:v>
                </c:pt>
                <c:pt idx="2040">
                  <c:v>0.99999999999999656</c:v>
                </c:pt>
                <c:pt idx="2041">
                  <c:v>0.99999999999999656</c:v>
                </c:pt>
                <c:pt idx="2042">
                  <c:v>0.99999999999999656</c:v>
                </c:pt>
                <c:pt idx="2043">
                  <c:v>0.99999999999999656</c:v>
                </c:pt>
                <c:pt idx="2044">
                  <c:v>0.99999999999999656</c:v>
                </c:pt>
                <c:pt idx="2045">
                  <c:v>0.99999999999999656</c:v>
                </c:pt>
                <c:pt idx="2046">
                  <c:v>0.99999999999999656</c:v>
                </c:pt>
                <c:pt idx="2047">
                  <c:v>0.99999999999999656</c:v>
                </c:pt>
                <c:pt idx="2048">
                  <c:v>0.99999999999999656</c:v>
                </c:pt>
                <c:pt idx="2049">
                  <c:v>0.99999999999999656</c:v>
                </c:pt>
                <c:pt idx="2050">
                  <c:v>0.99999999999999656</c:v>
                </c:pt>
                <c:pt idx="2051">
                  <c:v>0.99999999999999656</c:v>
                </c:pt>
                <c:pt idx="2052">
                  <c:v>0.99999999999999656</c:v>
                </c:pt>
                <c:pt idx="2053">
                  <c:v>0.99999999999999656</c:v>
                </c:pt>
                <c:pt idx="2054">
                  <c:v>0.99999999999999656</c:v>
                </c:pt>
                <c:pt idx="2055">
                  <c:v>0.99999999999999656</c:v>
                </c:pt>
                <c:pt idx="2056">
                  <c:v>0.99999999999999656</c:v>
                </c:pt>
                <c:pt idx="2057">
                  <c:v>0.99999999999999656</c:v>
                </c:pt>
                <c:pt idx="2058">
                  <c:v>0.99999999999999656</c:v>
                </c:pt>
                <c:pt idx="2059">
                  <c:v>0.99999999999999656</c:v>
                </c:pt>
                <c:pt idx="2060">
                  <c:v>0.99999999999999656</c:v>
                </c:pt>
                <c:pt idx="2061">
                  <c:v>0.99999999999999656</c:v>
                </c:pt>
                <c:pt idx="2062">
                  <c:v>0.99999999999999656</c:v>
                </c:pt>
                <c:pt idx="2063">
                  <c:v>0.99999999999999656</c:v>
                </c:pt>
                <c:pt idx="2064">
                  <c:v>0.99999999999999656</c:v>
                </c:pt>
                <c:pt idx="2065">
                  <c:v>0.99999999999999656</c:v>
                </c:pt>
                <c:pt idx="2066">
                  <c:v>0.99999999999999656</c:v>
                </c:pt>
                <c:pt idx="2067">
                  <c:v>0.99999999999999656</c:v>
                </c:pt>
                <c:pt idx="2068">
                  <c:v>0.99999999999999656</c:v>
                </c:pt>
                <c:pt idx="2069">
                  <c:v>0.99999999999999645</c:v>
                </c:pt>
                <c:pt idx="2070">
                  <c:v>0.99999999999999645</c:v>
                </c:pt>
                <c:pt idx="2071">
                  <c:v>0.99999999999999645</c:v>
                </c:pt>
                <c:pt idx="2072">
                  <c:v>0.99999999999999645</c:v>
                </c:pt>
                <c:pt idx="2073">
                  <c:v>0.99999999999999645</c:v>
                </c:pt>
                <c:pt idx="2074">
                  <c:v>0.99999999999999645</c:v>
                </c:pt>
                <c:pt idx="2075">
                  <c:v>0.99999999999999645</c:v>
                </c:pt>
                <c:pt idx="2076">
                  <c:v>0.99999999999999645</c:v>
                </c:pt>
                <c:pt idx="2077">
                  <c:v>0.99999999999999645</c:v>
                </c:pt>
                <c:pt idx="2078">
                  <c:v>0.99999999999999645</c:v>
                </c:pt>
                <c:pt idx="2079">
                  <c:v>0.99999999999999645</c:v>
                </c:pt>
                <c:pt idx="2080">
                  <c:v>0.99999999999999645</c:v>
                </c:pt>
                <c:pt idx="2081">
                  <c:v>0.99999999999999645</c:v>
                </c:pt>
                <c:pt idx="2082">
                  <c:v>0.99999999999999645</c:v>
                </c:pt>
                <c:pt idx="2083">
                  <c:v>0.99999999999999645</c:v>
                </c:pt>
                <c:pt idx="2084">
                  <c:v>0.99999999999999645</c:v>
                </c:pt>
                <c:pt idx="2085">
                  <c:v>0.99999999999999645</c:v>
                </c:pt>
                <c:pt idx="2086">
                  <c:v>0.99999999999999645</c:v>
                </c:pt>
                <c:pt idx="2087">
                  <c:v>0.99999999999999645</c:v>
                </c:pt>
                <c:pt idx="2088">
                  <c:v>0.99999999999999645</c:v>
                </c:pt>
                <c:pt idx="2089">
                  <c:v>0.99999999999999645</c:v>
                </c:pt>
                <c:pt idx="2090">
                  <c:v>0.99999999999999645</c:v>
                </c:pt>
                <c:pt idx="2091">
                  <c:v>0.99999999999999645</c:v>
                </c:pt>
                <c:pt idx="2092">
                  <c:v>0.99999999999999645</c:v>
                </c:pt>
                <c:pt idx="2093">
                  <c:v>0.99999999999999645</c:v>
                </c:pt>
                <c:pt idx="2094">
                  <c:v>0.99999999999999645</c:v>
                </c:pt>
                <c:pt idx="2095">
                  <c:v>0.99999999999999645</c:v>
                </c:pt>
                <c:pt idx="2096">
                  <c:v>0.99999999999999645</c:v>
                </c:pt>
                <c:pt idx="2097">
                  <c:v>0.99999999999999645</c:v>
                </c:pt>
                <c:pt idx="2098">
                  <c:v>0.99999999999999645</c:v>
                </c:pt>
                <c:pt idx="2099">
                  <c:v>0.99999999999999645</c:v>
                </c:pt>
                <c:pt idx="2100">
                  <c:v>0.99999999999999645</c:v>
                </c:pt>
                <c:pt idx="2101">
                  <c:v>0.99999999999999634</c:v>
                </c:pt>
                <c:pt idx="2102">
                  <c:v>0.99999999999999634</c:v>
                </c:pt>
                <c:pt idx="2103">
                  <c:v>0.99999999999999634</c:v>
                </c:pt>
                <c:pt idx="2104">
                  <c:v>0.99999999999999634</c:v>
                </c:pt>
                <c:pt idx="2105">
                  <c:v>0.99999999999999634</c:v>
                </c:pt>
                <c:pt idx="2106">
                  <c:v>0.99999999999999634</c:v>
                </c:pt>
                <c:pt idx="2107">
                  <c:v>0.99999999999999634</c:v>
                </c:pt>
                <c:pt idx="2108">
                  <c:v>0.99999999999999634</c:v>
                </c:pt>
                <c:pt idx="2109">
                  <c:v>0.99999999999999634</c:v>
                </c:pt>
                <c:pt idx="2110">
                  <c:v>0.99999999999999634</c:v>
                </c:pt>
                <c:pt idx="2111">
                  <c:v>0.99999999999999634</c:v>
                </c:pt>
                <c:pt idx="2112">
                  <c:v>0.99999999999999634</c:v>
                </c:pt>
                <c:pt idx="2113">
                  <c:v>0.99999999999999634</c:v>
                </c:pt>
                <c:pt idx="2114">
                  <c:v>0.99999999999999634</c:v>
                </c:pt>
                <c:pt idx="2115">
                  <c:v>0.99999999999999634</c:v>
                </c:pt>
                <c:pt idx="2116">
                  <c:v>0.99999999999999634</c:v>
                </c:pt>
                <c:pt idx="2117">
                  <c:v>0.99999999999999634</c:v>
                </c:pt>
                <c:pt idx="2118">
                  <c:v>0.99999999999999634</c:v>
                </c:pt>
                <c:pt idx="2119">
                  <c:v>0.99999999999999634</c:v>
                </c:pt>
                <c:pt idx="2120">
                  <c:v>0.99999999999999634</c:v>
                </c:pt>
                <c:pt idx="2121">
                  <c:v>0.99999999999999634</c:v>
                </c:pt>
                <c:pt idx="2122">
                  <c:v>0.99999999999999634</c:v>
                </c:pt>
                <c:pt idx="2123">
                  <c:v>0.99999999999999634</c:v>
                </c:pt>
                <c:pt idx="2124">
                  <c:v>0.99999999999999634</c:v>
                </c:pt>
                <c:pt idx="2125">
                  <c:v>0.99999999999999634</c:v>
                </c:pt>
                <c:pt idx="2126">
                  <c:v>0.99999999999999634</c:v>
                </c:pt>
                <c:pt idx="2127">
                  <c:v>0.99999999999999634</c:v>
                </c:pt>
                <c:pt idx="2128">
                  <c:v>0.99999999999999634</c:v>
                </c:pt>
                <c:pt idx="2129">
                  <c:v>0.99999999999999634</c:v>
                </c:pt>
                <c:pt idx="2130">
                  <c:v>0.99999999999999634</c:v>
                </c:pt>
                <c:pt idx="2131">
                  <c:v>0.99999999999999634</c:v>
                </c:pt>
                <c:pt idx="2132">
                  <c:v>0.99999999999999634</c:v>
                </c:pt>
                <c:pt idx="2133">
                  <c:v>0.99999999999999623</c:v>
                </c:pt>
                <c:pt idx="2134">
                  <c:v>0.99999999999999623</c:v>
                </c:pt>
                <c:pt idx="2135">
                  <c:v>0.99999999999999623</c:v>
                </c:pt>
                <c:pt idx="2136">
                  <c:v>0.99999999999999623</c:v>
                </c:pt>
                <c:pt idx="2137">
                  <c:v>0.99999999999999623</c:v>
                </c:pt>
                <c:pt idx="2138">
                  <c:v>0.99999999999999623</c:v>
                </c:pt>
                <c:pt idx="2139">
                  <c:v>0.99999999999999623</c:v>
                </c:pt>
                <c:pt idx="2140">
                  <c:v>0.99999999999999623</c:v>
                </c:pt>
                <c:pt idx="2141">
                  <c:v>0.99999999999999623</c:v>
                </c:pt>
                <c:pt idx="2142">
                  <c:v>0.99999999999999623</c:v>
                </c:pt>
                <c:pt idx="2143">
                  <c:v>0.99999999999999623</c:v>
                </c:pt>
                <c:pt idx="2144">
                  <c:v>0.99999999999999623</c:v>
                </c:pt>
                <c:pt idx="2145">
                  <c:v>0.99999999999999623</c:v>
                </c:pt>
                <c:pt idx="2146">
                  <c:v>0.99999999999999623</c:v>
                </c:pt>
                <c:pt idx="2147">
                  <c:v>0.99999999999999623</c:v>
                </c:pt>
                <c:pt idx="2148">
                  <c:v>0.99999999999999623</c:v>
                </c:pt>
                <c:pt idx="2149">
                  <c:v>0.99999999999999623</c:v>
                </c:pt>
                <c:pt idx="2150">
                  <c:v>0.99999999999999623</c:v>
                </c:pt>
                <c:pt idx="2151">
                  <c:v>0.99999999999999623</c:v>
                </c:pt>
                <c:pt idx="2152">
                  <c:v>0.99999999999999623</c:v>
                </c:pt>
                <c:pt idx="2153">
                  <c:v>0.99999999999999623</c:v>
                </c:pt>
                <c:pt idx="2154">
                  <c:v>0.99999999999999623</c:v>
                </c:pt>
                <c:pt idx="2155">
                  <c:v>0.99999999999999623</c:v>
                </c:pt>
                <c:pt idx="2156">
                  <c:v>0.99999999999999623</c:v>
                </c:pt>
                <c:pt idx="2157">
                  <c:v>0.99999999999999623</c:v>
                </c:pt>
                <c:pt idx="2158">
                  <c:v>0.99999999999999623</c:v>
                </c:pt>
                <c:pt idx="2159">
                  <c:v>0.99999999999999623</c:v>
                </c:pt>
                <c:pt idx="2160">
                  <c:v>0.99999999999999623</c:v>
                </c:pt>
                <c:pt idx="2161">
                  <c:v>0.99999999999999623</c:v>
                </c:pt>
                <c:pt idx="2162">
                  <c:v>0.99999999999999623</c:v>
                </c:pt>
                <c:pt idx="2163">
                  <c:v>0.99999999999999623</c:v>
                </c:pt>
                <c:pt idx="2164">
                  <c:v>0.99999999999999623</c:v>
                </c:pt>
                <c:pt idx="2165">
                  <c:v>0.99999999999999623</c:v>
                </c:pt>
                <c:pt idx="2166">
                  <c:v>0.99999999999999623</c:v>
                </c:pt>
                <c:pt idx="2167">
                  <c:v>0.99999999999999623</c:v>
                </c:pt>
                <c:pt idx="2168">
                  <c:v>0.99999999999999611</c:v>
                </c:pt>
                <c:pt idx="2169">
                  <c:v>0.99999999999999611</c:v>
                </c:pt>
                <c:pt idx="2170">
                  <c:v>0.99999999999999611</c:v>
                </c:pt>
                <c:pt idx="2171">
                  <c:v>0.99999999999999611</c:v>
                </c:pt>
                <c:pt idx="2172">
                  <c:v>0.99999999999999611</c:v>
                </c:pt>
                <c:pt idx="2173">
                  <c:v>0.99999999999999611</c:v>
                </c:pt>
                <c:pt idx="2174">
                  <c:v>0.99999999999999611</c:v>
                </c:pt>
                <c:pt idx="2175">
                  <c:v>0.99999999999999611</c:v>
                </c:pt>
                <c:pt idx="2176">
                  <c:v>0.99999999999999611</c:v>
                </c:pt>
                <c:pt idx="2177">
                  <c:v>0.99999999999999611</c:v>
                </c:pt>
                <c:pt idx="2178">
                  <c:v>0.99999999999999611</c:v>
                </c:pt>
                <c:pt idx="2179">
                  <c:v>0.99999999999999611</c:v>
                </c:pt>
                <c:pt idx="2180">
                  <c:v>0.99999999999999611</c:v>
                </c:pt>
                <c:pt idx="2181">
                  <c:v>0.99999999999999611</c:v>
                </c:pt>
                <c:pt idx="2182">
                  <c:v>0.99999999999999611</c:v>
                </c:pt>
                <c:pt idx="2183">
                  <c:v>0.99999999999999611</c:v>
                </c:pt>
                <c:pt idx="2184">
                  <c:v>0.99999999999999611</c:v>
                </c:pt>
                <c:pt idx="2185">
                  <c:v>0.99999999999999611</c:v>
                </c:pt>
                <c:pt idx="2186">
                  <c:v>0.99999999999999611</c:v>
                </c:pt>
                <c:pt idx="2187">
                  <c:v>0.99999999999999611</c:v>
                </c:pt>
                <c:pt idx="2188">
                  <c:v>0.99999999999999611</c:v>
                </c:pt>
                <c:pt idx="2189">
                  <c:v>0.99999999999999611</c:v>
                </c:pt>
                <c:pt idx="2190">
                  <c:v>0.99999999999999611</c:v>
                </c:pt>
                <c:pt idx="2191">
                  <c:v>0.99999999999999611</c:v>
                </c:pt>
                <c:pt idx="2192">
                  <c:v>0.99999999999999611</c:v>
                </c:pt>
                <c:pt idx="2193">
                  <c:v>0.99999999999999611</c:v>
                </c:pt>
                <c:pt idx="2194">
                  <c:v>0.99999999999999611</c:v>
                </c:pt>
                <c:pt idx="2195">
                  <c:v>0.99999999999999611</c:v>
                </c:pt>
                <c:pt idx="2196">
                  <c:v>0.99999999999999611</c:v>
                </c:pt>
                <c:pt idx="2197">
                  <c:v>0.99999999999999611</c:v>
                </c:pt>
                <c:pt idx="2198">
                  <c:v>0.99999999999999611</c:v>
                </c:pt>
                <c:pt idx="2199">
                  <c:v>0.99999999999999611</c:v>
                </c:pt>
                <c:pt idx="2200">
                  <c:v>0.99999999999999611</c:v>
                </c:pt>
                <c:pt idx="2201">
                  <c:v>0.99999999999999611</c:v>
                </c:pt>
                <c:pt idx="2202">
                  <c:v>0.99999999999999611</c:v>
                </c:pt>
                <c:pt idx="2203">
                  <c:v>0.99999999999999611</c:v>
                </c:pt>
                <c:pt idx="2204">
                  <c:v>0.99999999999999611</c:v>
                </c:pt>
                <c:pt idx="2205">
                  <c:v>0.99999999999999611</c:v>
                </c:pt>
                <c:pt idx="2206">
                  <c:v>0.999999999999996</c:v>
                </c:pt>
                <c:pt idx="2207">
                  <c:v>0.999999999999996</c:v>
                </c:pt>
                <c:pt idx="2208">
                  <c:v>0.999999999999996</c:v>
                </c:pt>
                <c:pt idx="2209">
                  <c:v>0.999999999999996</c:v>
                </c:pt>
                <c:pt idx="2210">
                  <c:v>0.999999999999996</c:v>
                </c:pt>
                <c:pt idx="2211">
                  <c:v>0.999999999999996</c:v>
                </c:pt>
                <c:pt idx="2212">
                  <c:v>0.999999999999996</c:v>
                </c:pt>
                <c:pt idx="2213">
                  <c:v>0.999999999999996</c:v>
                </c:pt>
                <c:pt idx="2214">
                  <c:v>0.999999999999996</c:v>
                </c:pt>
                <c:pt idx="2215">
                  <c:v>0.999999999999996</c:v>
                </c:pt>
                <c:pt idx="2216">
                  <c:v>0.999999999999996</c:v>
                </c:pt>
                <c:pt idx="2217">
                  <c:v>0.999999999999996</c:v>
                </c:pt>
                <c:pt idx="2218">
                  <c:v>0.999999999999996</c:v>
                </c:pt>
                <c:pt idx="2219">
                  <c:v>0.999999999999996</c:v>
                </c:pt>
                <c:pt idx="2220">
                  <c:v>0.999999999999996</c:v>
                </c:pt>
                <c:pt idx="2221">
                  <c:v>0.999999999999996</c:v>
                </c:pt>
                <c:pt idx="2222">
                  <c:v>0.999999999999996</c:v>
                </c:pt>
                <c:pt idx="2223">
                  <c:v>0.999999999999996</c:v>
                </c:pt>
                <c:pt idx="2224">
                  <c:v>0.999999999999996</c:v>
                </c:pt>
                <c:pt idx="2225">
                  <c:v>0.999999999999996</c:v>
                </c:pt>
                <c:pt idx="2226">
                  <c:v>0.999999999999996</c:v>
                </c:pt>
                <c:pt idx="2227">
                  <c:v>0.999999999999996</c:v>
                </c:pt>
                <c:pt idx="2228">
                  <c:v>0.999999999999996</c:v>
                </c:pt>
                <c:pt idx="2229">
                  <c:v>0.999999999999996</c:v>
                </c:pt>
                <c:pt idx="2230">
                  <c:v>0.999999999999996</c:v>
                </c:pt>
                <c:pt idx="2231">
                  <c:v>0.999999999999996</c:v>
                </c:pt>
                <c:pt idx="2232">
                  <c:v>0.999999999999996</c:v>
                </c:pt>
                <c:pt idx="2233">
                  <c:v>0.999999999999996</c:v>
                </c:pt>
                <c:pt idx="2234">
                  <c:v>0.999999999999996</c:v>
                </c:pt>
                <c:pt idx="2235">
                  <c:v>0.999999999999996</c:v>
                </c:pt>
                <c:pt idx="2236">
                  <c:v>0.999999999999996</c:v>
                </c:pt>
                <c:pt idx="2237">
                  <c:v>0.999999999999996</c:v>
                </c:pt>
                <c:pt idx="2238">
                  <c:v>0.999999999999996</c:v>
                </c:pt>
                <c:pt idx="2239">
                  <c:v>0.999999999999996</c:v>
                </c:pt>
                <c:pt idx="2240">
                  <c:v>0.999999999999996</c:v>
                </c:pt>
                <c:pt idx="2241">
                  <c:v>0.999999999999996</c:v>
                </c:pt>
                <c:pt idx="2242">
                  <c:v>0.999999999999996</c:v>
                </c:pt>
                <c:pt idx="2243">
                  <c:v>0.999999999999996</c:v>
                </c:pt>
                <c:pt idx="2244">
                  <c:v>0.999999999999996</c:v>
                </c:pt>
                <c:pt idx="2245">
                  <c:v>0.999999999999996</c:v>
                </c:pt>
                <c:pt idx="2246">
                  <c:v>0.999999999999996</c:v>
                </c:pt>
                <c:pt idx="2247">
                  <c:v>0.99999999999999589</c:v>
                </c:pt>
                <c:pt idx="2248">
                  <c:v>0.99999999999999589</c:v>
                </c:pt>
                <c:pt idx="2249">
                  <c:v>0.99999999999999589</c:v>
                </c:pt>
                <c:pt idx="2250">
                  <c:v>0.99999999999999589</c:v>
                </c:pt>
                <c:pt idx="2251">
                  <c:v>0.99999999999999589</c:v>
                </c:pt>
                <c:pt idx="2252">
                  <c:v>0.99999999999999589</c:v>
                </c:pt>
                <c:pt idx="2253">
                  <c:v>0.99999999999999589</c:v>
                </c:pt>
                <c:pt idx="2254">
                  <c:v>0.99999999999999589</c:v>
                </c:pt>
                <c:pt idx="2255">
                  <c:v>0.99999999999999589</c:v>
                </c:pt>
                <c:pt idx="2256">
                  <c:v>0.99999999999999589</c:v>
                </c:pt>
                <c:pt idx="2257">
                  <c:v>0.99999999999999589</c:v>
                </c:pt>
                <c:pt idx="2258">
                  <c:v>0.99999999999999589</c:v>
                </c:pt>
                <c:pt idx="2259">
                  <c:v>0.99999999999999589</c:v>
                </c:pt>
                <c:pt idx="2260">
                  <c:v>0.99999999999999589</c:v>
                </c:pt>
                <c:pt idx="2261">
                  <c:v>0.99999999999999589</c:v>
                </c:pt>
                <c:pt idx="2262">
                  <c:v>0.99999999999999589</c:v>
                </c:pt>
                <c:pt idx="2263">
                  <c:v>0.99999999999999589</c:v>
                </c:pt>
                <c:pt idx="2264">
                  <c:v>0.99999999999999589</c:v>
                </c:pt>
                <c:pt idx="2265">
                  <c:v>0.99999999999999589</c:v>
                </c:pt>
                <c:pt idx="2266">
                  <c:v>0.99999999999999589</c:v>
                </c:pt>
                <c:pt idx="2267">
                  <c:v>0.99999999999999589</c:v>
                </c:pt>
                <c:pt idx="2268">
                  <c:v>0.99999999999999589</c:v>
                </c:pt>
                <c:pt idx="2269">
                  <c:v>0.99999999999999589</c:v>
                </c:pt>
                <c:pt idx="2270">
                  <c:v>0.99999999999999589</c:v>
                </c:pt>
                <c:pt idx="2271">
                  <c:v>0.99999999999999589</c:v>
                </c:pt>
                <c:pt idx="2272">
                  <c:v>0.99999999999999589</c:v>
                </c:pt>
                <c:pt idx="2273">
                  <c:v>0.99999999999999589</c:v>
                </c:pt>
                <c:pt idx="2274">
                  <c:v>0.99999999999999589</c:v>
                </c:pt>
                <c:pt idx="2275">
                  <c:v>0.99999999999999589</c:v>
                </c:pt>
                <c:pt idx="2276">
                  <c:v>0.99999999999999589</c:v>
                </c:pt>
                <c:pt idx="2277">
                  <c:v>0.99999999999999589</c:v>
                </c:pt>
                <c:pt idx="2278">
                  <c:v>0.99999999999999589</c:v>
                </c:pt>
                <c:pt idx="2279">
                  <c:v>0.99999999999999589</c:v>
                </c:pt>
                <c:pt idx="2280">
                  <c:v>0.99999999999999589</c:v>
                </c:pt>
                <c:pt idx="2281">
                  <c:v>0.99999999999999589</c:v>
                </c:pt>
                <c:pt idx="2282">
                  <c:v>0.99999999999999589</c:v>
                </c:pt>
                <c:pt idx="2283">
                  <c:v>0.99999999999999589</c:v>
                </c:pt>
                <c:pt idx="2284">
                  <c:v>0.99999999999999589</c:v>
                </c:pt>
                <c:pt idx="2285">
                  <c:v>0.99999999999999589</c:v>
                </c:pt>
                <c:pt idx="2286">
                  <c:v>0.99999999999999589</c:v>
                </c:pt>
                <c:pt idx="2287">
                  <c:v>0.99999999999999589</c:v>
                </c:pt>
                <c:pt idx="2288">
                  <c:v>0.99999999999999589</c:v>
                </c:pt>
                <c:pt idx="2289">
                  <c:v>0.99999999999999589</c:v>
                </c:pt>
                <c:pt idx="2290">
                  <c:v>0.99999999999999589</c:v>
                </c:pt>
                <c:pt idx="2291">
                  <c:v>0.99999999999999589</c:v>
                </c:pt>
                <c:pt idx="2292">
                  <c:v>0.99999999999999589</c:v>
                </c:pt>
                <c:pt idx="2293">
                  <c:v>0.99999999999999589</c:v>
                </c:pt>
                <c:pt idx="2294">
                  <c:v>0.99999999999999578</c:v>
                </c:pt>
                <c:pt idx="2295">
                  <c:v>0.99999999999999578</c:v>
                </c:pt>
                <c:pt idx="2296">
                  <c:v>0.99999999999999578</c:v>
                </c:pt>
                <c:pt idx="2297">
                  <c:v>0.99999999999999578</c:v>
                </c:pt>
                <c:pt idx="2298">
                  <c:v>0.99999999999999578</c:v>
                </c:pt>
                <c:pt idx="2299">
                  <c:v>0.99999999999999578</c:v>
                </c:pt>
                <c:pt idx="2300">
                  <c:v>0.99999999999999578</c:v>
                </c:pt>
                <c:pt idx="2301">
                  <c:v>0.99999999999999578</c:v>
                </c:pt>
                <c:pt idx="2302">
                  <c:v>0.99999999999999578</c:v>
                </c:pt>
                <c:pt idx="2303">
                  <c:v>0.99999999999999578</c:v>
                </c:pt>
                <c:pt idx="2304">
                  <c:v>0.99999999999999578</c:v>
                </c:pt>
                <c:pt idx="2305">
                  <c:v>0.99999999999999578</c:v>
                </c:pt>
                <c:pt idx="2306">
                  <c:v>0.99999999999999578</c:v>
                </c:pt>
                <c:pt idx="2307">
                  <c:v>0.99999999999999578</c:v>
                </c:pt>
                <c:pt idx="2308">
                  <c:v>0.99999999999999578</c:v>
                </c:pt>
                <c:pt idx="2309">
                  <c:v>0.99999999999999578</c:v>
                </c:pt>
                <c:pt idx="2310">
                  <c:v>0.99999999999999578</c:v>
                </c:pt>
                <c:pt idx="2311">
                  <c:v>0.99999999999999578</c:v>
                </c:pt>
                <c:pt idx="2312">
                  <c:v>0.99999999999999578</c:v>
                </c:pt>
                <c:pt idx="2313">
                  <c:v>0.99999999999999578</c:v>
                </c:pt>
                <c:pt idx="2314">
                  <c:v>0.99999999999999578</c:v>
                </c:pt>
                <c:pt idx="2315">
                  <c:v>0.99999999999999578</c:v>
                </c:pt>
                <c:pt idx="2316">
                  <c:v>0.99999999999999578</c:v>
                </c:pt>
                <c:pt idx="2317">
                  <c:v>0.99999999999999578</c:v>
                </c:pt>
                <c:pt idx="2318">
                  <c:v>0.99999999999999578</c:v>
                </c:pt>
                <c:pt idx="2319">
                  <c:v>0.99999999999999578</c:v>
                </c:pt>
                <c:pt idx="2320">
                  <c:v>0.99999999999999578</c:v>
                </c:pt>
                <c:pt idx="2321">
                  <c:v>0.99999999999999578</c:v>
                </c:pt>
                <c:pt idx="2322">
                  <c:v>0.99999999999999578</c:v>
                </c:pt>
                <c:pt idx="2323">
                  <c:v>0.99999999999999578</c:v>
                </c:pt>
                <c:pt idx="2324">
                  <c:v>0.99999999999999578</c:v>
                </c:pt>
                <c:pt idx="2325">
                  <c:v>0.99999999999999578</c:v>
                </c:pt>
                <c:pt idx="2326">
                  <c:v>0.99999999999999578</c:v>
                </c:pt>
                <c:pt idx="2327">
                  <c:v>0.99999999999999578</c:v>
                </c:pt>
                <c:pt idx="2328">
                  <c:v>0.99999999999999578</c:v>
                </c:pt>
                <c:pt idx="2329">
                  <c:v>0.99999999999999578</c:v>
                </c:pt>
                <c:pt idx="2330">
                  <c:v>0.99999999999999578</c:v>
                </c:pt>
                <c:pt idx="2331">
                  <c:v>0.99999999999999578</c:v>
                </c:pt>
                <c:pt idx="2332">
                  <c:v>0.99999999999999578</c:v>
                </c:pt>
                <c:pt idx="2333">
                  <c:v>0.99999999999999578</c:v>
                </c:pt>
                <c:pt idx="2334">
                  <c:v>0.99999999999999578</c:v>
                </c:pt>
              </c:numCache>
            </c:numRef>
          </c:yVal>
          <c:smooth val="1"/>
        </c:ser>
        <c:ser>
          <c:idx val="1"/>
          <c:order val="1"/>
          <c:tx>
            <c:v>Model Pred. M4</c:v>
          </c:tx>
          <c:spPr>
            <a:ln>
              <a:solidFill>
                <a:schemeClr val="tx2">
                  <a:lumMod val="95000"/>
                  <a:lumOff val="5000"/>
                </a:schemeClr>
              </a:solidFill>
            </a:ln>
          </c:spPr>
          <c:marker>
            <c:symbol val="none"/>
          </c:marker>
          <c:xVal>
            <c:numRef>
              <c:f>'Predictions, run2'!$A$3:$A$2337</c:f>
              <c:numCache>
                <c:formatCode>General</c:formatCode>
                <c:ptCount val="233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  <c:pt idx="1001">
                  <c:v>10010</c:v>
                </c:pt>
                <c:pt idx="1002">
                  <c:v>10020</c:v>
                </c:pt>
                <c:pt idx="1003">
                  <c:v>10030</c:v>
                </c:pt>
                <c:pt idx="1004">
                  <c:v>10040</c:v>
                </c:pt>
                <c:pt idx="1005">
                  <c:v>10050</c:v>
                </c:pt>
                <c:pt idx="1006">
                  <c:v>10060</c:v>
                </c:pt>
                <c:pt idx="1007">
                  <c:v>10070</c:v>
                </c:pt>
                <c:pt idx="1008">
                  <c:v>10080</c:v>
                </c:pt>
                <c:pt idx="1009">
                  <c:v>10090</c:v>
                </c:pt>
                <c:pt idx="1010">
                  <c:v>10100</c:v>
                </c:pt>
                <c:pt idx="1011">
                  <c:v>10110</c:v>
                </c:pt>
                <c:pt idx="1012">
                  <c:v>10120</c:v>
                </c:pt>
                <c:pt idx="1013">
                  <c:v>10130</c:v>
                </c:pt>
                <c:pt idx="1014">
                  <c:v>10140</c:v>
                </c:pt>
                <c:pt idx="1015">
                  <c:v>10150</c:v>
                </c:pt>
                <c:pt idx="1016">
                  <c:v>10160</c:v>
                </c:pt>
                <c:pt idx="1017">
                  <c:v>10170</c:v>
                </c:pt>
                <c:pt idx="1018">
                  <c:v>10180</c:v>
                </c:pt>
                <c:pt idx="1019">
                  <c:v>10190</c:v>
                </c:pt>
                <c:pt idx="1020">
                  <c:v>10200</c:v>
                </c:pt>
                <c:pt idx="1021">
                  <c:v>10210</c:v>
                </c:pt>
                <c:pt idx="1022">
                  <c:v>10220</c:v>
                </c:pt>
                <c:pt idx="1023">
                  <c:v>10230</c:v>
                </c:pt>
                <c:pt idx="1024">
                  <c:v>10240</c:v>
                </c:pt>
                <c:pt idx="1025">
                  <c:v>10250</c:v>
                </c:pt>
                <c:pt idx="1026">
                  <c:v>10260</c:v>
                </c:pt>
                <c:pt idx="1027">
                  <c:v>10270</c:v>
                </c:pt>
                <c:pt idx="1028">
                  <c:v>10280</c:v>
                </c:pt>
                <c:pt idx="1029">
                  <c:v>10290</c:v>
                </c:pt>
                <c:pt idx="1030">
                  <c:v>10300</c:v>
                </c:pt>
                <c:pt idx="1031">
                  <c:v>10310</c:v>
                </c:pt>
                <c:pt idx="1032">
                  <c:v>10320</c:v>
                </c:pt>
                <c:pt idx="1033">
                  <c:v>10330</c:v>
                </c:pt>
                <c:pt idx="1034">
                  <c:v>10340</c:v>
                </c:pt>
                <c:pt idx="1035">
                  <c:v>10350</c:v>
                </c:pt>
                <c:pt idx="1036">
                  <c:v>10360</c:v>
                </c:pt>
                <c:pt idx="1037">
                  <c:v>10370</c:v>
                </c:pt>
                <c:pt idx="1038">
                  <c:v>10380</c:v>
                </c:pt>
                <c:pt idx="1039">
                  <c:v>10390</c:v>
                </c:pt>
                <c:pt idx="1040">
                  <c:v>10400</c:v>
                </c:pt>
                <c:pt idx="1041">
                  <c:v>10410</c:v>
                </c:pt>
                <c:pt idx="1042">
                  <c:v>10420</c:v>
                </c:pt>
                <c:pt idx="1043">
                  <c:v>10430</c:v>
                </c:pt>
                <c:pt idx="1044">
                  <c:v>10440</c:v>
                </c:pt>
                <c:pt idx="1045">
                  <c:v>10450</c:v>
                </c:pt>
                <c:pt idx="1046">
                  <c:v>10460</c:v>
                </c:pt>
                <c:pt idx="1047">
                  <c:v>10470</c:v>
                </c:pt>
                <c:pt idx="1048">
                  <c:v>10480</c:v>
                </c:pt>
                <c:pt idx="1049">
                  <c:v>10490</c:v>
                </c:pt>
                <c:pt idx="1050">
                  <c:v>10500</c:v>
                </c:pt>
                <c:pt idx="1051">
                  <c:v>10510</c:v>
                </c:pt>
                <c:pt idx="1052">
                  <c:v>10520</c:v>
                </c:pt>
                <c:pt idx="1053">
                  <c:v>10530</c:v>
                </c:pt>
                <c:pt idx="1054">
                  <c:v>10540</c:v>
                </c:pt>
                <c:pt idx="1055">
                  <c:v>10550</c:v>
                </c:pt>
                <c:pt idx="1056">
                  <c:v>10560</c:v>
                </c:pt>
                <c:pt idx="1057">
                  <c:v>10570</c:v>
                </c:pt>
                <c:pt idx="1058">
                  <c:v>10580</c:v>
                </c:pt>
                <c:pt idx="1059">
                  <c:v>10590</c:v>
                </c:pt>
                <c:pt idx="1060">
                  <c:v>10600</c:v>
                </c:pt>
                <c:pt idx="1061">
                  <c:v>10610</c:v>
                </c:pt>
                <c:pt idx="1062">
                  <c:v>10620</c:v>
                </c:pt>
                <c:pt idx="1063">
                  <c:v>10630</c:v>
                </c:pt>
                <c:pt idx="1064">
                  <c:v>10640</c:v>
                </c:pt>
                <c:pt idx="1065">
                  <c:v>10650</c:v>
                </c:pt>
                <c:pt idx="1066">
                  <c:v>10660</c:v>
                </c:pt>
                <c:pt idx="1067">
                  <c:v>10670</c:v>
                </c:pt>
                <c:pt idx="1068">
                  <c:v>10680</c:v>
                </c:pt>
                <c:pt idx="1069">
                  <c:v>10690</c:v>
                </c:pt>
                <c:pt idx="1070">
                  <c:v>10700</c:v>
                </c:pt>
                <c:pt idx="1071">
                  <c:v>10710</c:v>
                </c:pt>
                <c:pt idx="1072">
                  <c:v>10720</c:v>
                </c:pt>
                <c:pt idx="1073">
                  <c:v>10730</c:v>
                </c:pt>
                <c:pt idx="1074">
                  <c:v>10740</c:v>
                </c:pt>
                <c:pt idx="1075">
                  <c:v>10750</c:v>
                </c:pt>
                <c:pt idx="1076">
                  <c:v>10760</c:v>
                </c:pt>
                <c:pt idx="1077">
                  <c:v>10770</c:v>
                </c:pt>
                <c:pt idx="1078">
                  <c:v>10780</c:v>
                </c:pt>
                <c:pt idx="1079">
                  <c:v>10790</c:v>
                </c:pt>
                <c:pt idx="1080">
                  <c:v>10800</c:v>
                </c:pt>
                <c:pt idx="1081">
                  <c:v>10810</c:v>
                </c:pt>
                <c:pt idx="1082">
                  <c:v>10820</c:v>
                </c:pt>
                <c:pt idx="1083">
                  <c:v>10830</c:v>
                </c:pt>
                <c:pt idx="1084">
                  <c:v>10840</c:v>
                </c:pt>
                <c:pt idx="1085">
                  <c:v>10850</c:v>
                </c:pt>
                <c:pt idx="1086">
                  <c:v>10860</c:v>
                </c:pt>
                <c:pt idx="1087">
                  <c:v>10870</c:v>
                </c:pt>
                <c:pt idx="1088">
                  <c:v>10880</c:v>
                </c:pt>
                <c:pt idx="1089">
                  <c:v>10890</c:v>
                </c:pt>
                <c:pt idx="1090">
                  <c:v>10900</c:v>
                </c:pt>
                <c:pt idx="1091">
                  <c:v>10910</c:v>
                </c:pt>
                <c:pt idx="1092">
                  <c:v>10920</c:v>
                </c:pt>
                <c:pt idx="1093">
                  <c:v>10930</c:v>
                </c:pt>
                <c:pt idx="1094">
                  <c:v>10940</c:v>
                </c:pt>
                <c:pt idx="1095">
                  <c:v>10950</c:v>
                </c:pt>
                <c:pt idx="1096">
                  <c:v>10960</c:v>
                </c:pt>
                <c:pt idx="1097">
                  <c:v>10970</c:v>
                </c:pt>
                <c:pt idx="1098">
                  <c:v>10980</c:v>
                </c:pt>
                <c:pt idx="1099">
                  <c:v>10990</c:v>
                </c:pt>
                <c:pt idx="1100">
                  <c:v>11000</c:v>
                </c:pt>
                <c:pt idx="1101">
                  <c:v>11010</c:v>
                </c:pt>
                <c:pt idx="1102">
                  <c:v>11020</c:v>
                </c:pt>
                <c:pt idx="1103">
                  <c:v>11030</c:v>
                </c:pt>
                <c:pt idx="1104">
                  <c:v>11040</c:v>
                </c:pt>
                <c:pt idx="1105">
                  <c:v>11050</c:v>
                </c:pt>
                <c:pt idx="1106">
                  <c:v>11060</c:v>
                </c:pt>
                <c:pt idx="1107">
                  <c:v>11070</c:v>
                </c:pt>
                <c:pt idx="1108">
                  <c:v>11080</c:v>
                </c:pt>
                <c:pt idx="1109">
                  <c:v>11090</c:v>
                </c:pt>
                <c:pt idx="1110">
                  <c:v>11100</c:v>
                </c:pt>
                <c:pt idx="1111">
                  <c:v>11110</c:v>
                </c:pt>
                <c:pt idx="1112">
                  <c:v>11120</c:v>
                </c:pt>
                <c:pt idx="1113">
                  <c:v>11130</c:v>
                </c:pt>
                <c:pt idx="1114">
                  <c:v>11140</c:v>
                </c:pt>
                <c:pt idx="1115">
                  <c:v>11150</c:v>
                </c:pt>
                <c:pt idx="1116">
                  <c:v>11160</c:v>
                </c:pt>
                <c:pt idx="1117">
                  <c:v>11170</c:v>
                </c:pt>
                <c:pt idx="1118">
                  <c:v>11180</c:v>
                </c:pt>
                <c:pt idx="1119">
                  <c:v>11190</c:v>
                </c:pt>
                <c:pt idx="1120">
                  <c:v>11200</c:v>
                </c:pt>
                <c:pt idx="1121">
                  <c:v>11210</c:v>
                </c:pt>
                <c:pt idx="1122">
                  <c:v>11220</c:v>
                </c:pt>
                <c:pt idx="1123">
                  <c:v>11230</c:v>
                </c:pt>
                <c:pt idx="1124">
                  <c:v>11240</c:v>
                </c:pt>
                <c:pt idx="1125">
                  <c:v>11250</c:v>
                </c:pt>
                <c:pt idx="1126">
                  <c:v>11260</c:v>
                </c:pt>
                <c:pt idx="1127">
                  <c:v>11270</c:v>
                </c:pt>
                <c:pt idx="1128">
                  <c:v>11280</c:v>
                </c:pt>
                <c:pt idx="1129">
                  <c:v>11290</c:v>
                </c:pt>
                <c:pt idx="1130">
                  <c:v>11300</c:v>
                </c:pt>
                <c:pt idx="1131">
                  <c:v>11310</c:v>
                </c:pt>
                <c:pt idx="1132">
                  <c:v>11320</c:v>
                </c:pt>
                <c:pt idx="1133">
                  <c:v>11330</c:v>
                </c:pt>
                <c:pt idx="1134">
                  <c:v>11340</c:v>
                </c:pt>
                <c:pt idx="1135">
                  <c:v>11350</c:v>
                </c:pt>
                <c:pt idx="1136">
                  <c:v>11360</c:v>
                </c:pt>
                <c:pt idx="1137">
                  <c:v>11370</c:v>
                </c:pt>
                <c:pt idx="1138">
                  <c:v>11380</c:v>
                </c:pt>
                <c:pt idx="1139">
                  <c:v>11390</c:v>
                </c:pt>
                <c:pt idx="1140">
                  <c:v>11400</c:v>
                </c:pt>
                <c:pt idx="1141">
                  <c:v>11410</c:v>
                </c:pt>
                <c:pt idx="1142">
                  <c:v>11420</c:v>
                </c:pt>
                <c:pt idx="1143">
                  <c:v>11430</c:v>
                </c:pt>
                <c:pt idx="1144">
                  <c:v>11440</c:v>
                </c:pt>
                <c:pt idx="1145">
                  <c:v>11450</c:v>
                </c:pt>
                <c:pt idx="1146">
                  <c:v>11460</c:v>
                </c:pt>
                <c:pt idx="1147">
                  <c:v>11470</c:v>
                </c:pt>
                <c:pt idx="1148">
                  <c:v>11480</c:v>
                </c:pt>
                <c:pt idx="1149">
                  <c:v>11490</c:v>
                </c:pt>
                <c:pt idx="1150">
                  <c:v>11500</c:v>
                </c:pt>
                <c:pt idx="1151">
                  <c:v>11510</c:v>
                </c:pt>
                <c:pt idx="1152">
                  <c:v>11520</c:v>
                </c:pt>
                <c:pt idx="1153">
                  <c:v>11530</c:v>
                </c:pt>
                <c:pt idx="1154">
                  <c:v>11540</c:v>
                </c:pt>
                <c:pt idx="1155">
                  <c:v>11550</c:v>
                </c:pt>
                <c:pt idx="1156">
                  <c:v>11560</c:v>
                </c:pt>
                <c:pt idx="1157">
                  <c:v>11570</c:v>
                </c:pt>
                <c:pt idx="1158">
                  <c:v>11580</c:v>
                </c:pt>
                <c:pt idx="1159">
                  <c:v>11590</c:v>
                </c:pt>
                <c:pt idx="1160">
                  <c:v>11600</c:v>
                </c:pt>
                <c:pt idx="1161">
                  <c:v>11610</c:v>
                </c:pt>
                <c:pt idx="1162">
                  <c:v>11620</c:v>
                </c:pt>
                <c:pt idx="1163">
                  <c:v>11630</c:v>
                </c:pt>
                <c:pt idx="1164">
                  <c:v>11640</c:v>
                </c:pt>
                <c:pt idx="1165">
                  <c:v>11650</c:v>
                </c:pt>
                <c:pt idx="1166">
                  <c:v>11660</c:v>
                </c:pt>
                <c:pt idx="1167">
                  <c:v>11670</c:v>
                </c:pt>
                <c:pt idx="1168">
                  <c:v>11680</c:v>
                </c:pt>
                <c:pt idx="1169">
                  <c:v>11690</c:v>
                </c:pt>
                <c:pt idx="1170">
                  <c:v>11700</c:v>
                </c:pt>
                <c:pt idx="1171">
                  <c:v>11710</c:v>
                </c:pt>
                <c:pt idx="1172">
                  <c:v>11720</c:v>
                </c:pt>
                <c:pt idx="1173">
                  <c:v>11730</c:v>
                </c:pt>
                <c:pt idx="1174">
                  <c:v>11740</c:v>
                </c:pt>
                <c:pt idx="1175">
                  <c:v>11750</c:v>
                </c:pt>
                <c:pt idx="1176">
                  <c:v>11760</c:v>
                </c:pt>
                <c:pt idx="1177">
                  <c:v>11770</c:v>
                </c:pt>
                <c:pt idx="1178">
                  <c:v>11780</c:v>
                </c:pt>
                <c:pt idx="1179">
                  <c:v>11790</c:v>
                </c:pt>
                <c:pt idx="1180">
                  <c:v>11800</c:v>
                </c:pt>
                <c:pt idx="1181">
                  <c:v>11810</c:v>
                </c:pt>
                <c:pt idx="1182">
                  <c:v>11820</c:v>
                </c:pt>
                <c:pt idx="1183">
                  <c:v>11830</c:v>
                </c:pt>
                <c:pt idx="1184">
                  <c:v>11840</c:v>
                </c:pt>
                <c:pt idx="1185">
                  <c:v>11850</c:v>
                </c:pt>
                <c:pt idx="1186">
                  <c:v>11860</c:v>
                </c:pt>
                <c:pt idx="1187">
                  <c:v>11870</c:v>
                </c:pt>
                <c:pt idx="1188">
                  <c:v>11880</c:v>
                </c:pt>
                <c:pt idx="1189">
                  <c:v>11890</c:v>
                </c:pt>
                <c:pt idx="1190">
                  <c:v>11900</c:v>
                </c:pt>
                <c:pt idx="1191">
                  <c:v>11910</c:v>
                </c:pt>
                <c:pt idx="1192">
                  <c:v>11920</c:v>
                </c:pt>
                <c:pt idx="1193">
                  <c:v>11930</c:v>
                </c:pt>
                <c:pt idx="1194">
                  <c:v>11940</c:v>
                </c:pt>
                <c:pt idx="1195">
                  <c:v>11950</c:v>
                </c:pt>
                <c:pt idx="1196">
                  <c:v>11960</c:v>
                </c:pt>
                <c:pt idx="1197">
                  <c:v>11970</c:v>
                </c:pt>
                <c:pt idx="1198">
                  <c:v>11980</c:v>
                </c:pt>
                <c:pt idx="1199">
                  <c:v>11990</c:v>
                </c:pt>
                <c:pt idx="1200">
                  <c:v>12000</c:v>
                </c:pt>
                <c:pt idx="1201">
                  <c:v>12010</c:v>
                </c:pt>
                <c:pt idx="1202">
                  <c:v>12020</c:v>
                </c:pt>
                <c:pt idx="1203">
                  <c:v>12030</c:v>
                </c:pt>
                <c:pt idx="1204">
                  <c:v>12040</c:v>
                </c:pt>
                <c:pt idx="1205">
                  <c:v>12050</c:v>
                </c:pt>
                <c:pt idx="1206">
                  <c:v>12060</c:v>
                </c:pt>
                <c:pt idx="1207">
                  <c:v>12070</c:v>
                </c:pt>
                <c:pt idx="1208">
                  <c:v>12080</c:v>
                </c:pt>
                <c:pt idx="1209">
                  <c:v>12090</c:v>
                </c:pt>
                <c:pt idx="1210">
                  <c:v>12100</c:v>
                </c:pt>
                <c:pt idx="1211">
                  <c:v>12110</c:v>
                </c:pt>
                <c:pt idx="1212">
                  <c:v>12120</c:v>
                </c:pt>
                <c:pt idx="1213">
                  <c:v>12130</c:v>
                </c:pt>
                <c:pt idx="1214">
                  <c:v>12140</c:v>
                </c:pt>
                <c:pt idx="1215">
                  <c:v>12150</c:v>
                </c:pt>
                <c:pt idx="1216">
                  <c:v>12160</c:v>
                </c:pt>
                <c:pt idx="1217">
                  <c:v>12170</c:v>
                </c:pt>
                <c:pt idx="1218">
                  <c:v>12180</c:v>
                </c:pt>
                <c:pt idx="1219">
                  <c:v>12190</c:v>
                </c:pt>
                <c:pt idx="1220">
                  <c:v>12200</c:v>
                </c:pt>
                <c:pt idx="1221">
                  <c:v>12210</c:v>
                </c:pt>
                <c:pt idx="1222">
                  <c:v>12220</c:v>
                </c:pt>
                <c:pt idx="1223">
                  <c:v>12230</c:v>
                </c:pt>
                <c:pt idx="1224">
                  <c:v>12240</c:v>
                </c:pt>
                <c:pt idx="1225">
                  <c:v>12250</c:v>
                </c:pt>
                <c:pt idx="1226">
                  <c:v>12260</c:v>
                </c:pt>
                <c:pt idx="1227">
                  <c:v>12270</c:v>
                </c:pt>
                <c:pt idx="1228">
                  <c:v>12280</c:v>
                </c:pt>
                <c:pt idx="1229">
                  <c:v>12290</c:v>
                </c:pt>
                <c:pt idx="1230">
                  <c:v>12300</c:v>
                </c:pt>
                <c:pt idx="1231">
                  <c:v>12310</c:v>
                </c:pt>
                <c:pt idx="1232">
                  <c:v>12320</c:v>
                </c:pt>
                <c:pt idx="1233">
                  <c:v>12330</c:v>
                </c:pt>
                <c:pt idx="1234">
                  <c:v>12340</c:v>
                </c:pt>
                <c:pt idx="1235">
                  <c:v>12350</c:v>
                </c:pt>
                <c:pt idx="1236">
                  <c:v>12360</c:v>
                </c:pt>
                <c:pt idx="1237">
                  <c:v>12370</c:v>
                </c:pt>
                <c:pt idx="1238">
                  <c:v>12380</c:v>
                </c:pt>
                <c:pt idx="1239">
                  <c:v>12390</c:v>
                </c:pt>
                <c:pt idx="1240">
                  <c:v>12400</c:v>
                </c:pt>
                <c:pt idx="1241">
                  <c:v>12410</c:v>
                </c:pt>
                <c:pt idx="1242">
                  <c:v>12420</c:v>
                </c:pt>
                <c:pt idx="1243">
                  <c:v>12430</c:v>
                </c:pt>
                <c:pt idx="1244">
                  <c:v>12440</c:v>
                </c:pt>
                <c:pt idx="1245">
                  <c:v>12450</c:v>
                </c:pt>
                <c:pt idx="1246">
                  <c:v>12460</c:v>
                </c:pt>
                <c:pt idx="1247">
                  <c:v>12470</c:v>
                </c:pt>
                <c:pt idx="1248">
                  <c:v>12480</c:v>
                </c:pt>
                <c:pt idx="1249">
                  <c:v>12490</c:v>
                </c:pt>
                <c:pt idx="1250">
                  <c:v>12500</c:v>
                </c:pt>
                <c:pt idx="1251">
                  <c:v>12510</c:v>
                </c:pt>
                <c:pt idx="1252">
                  <c:v>12520</c:v>
                </c:pt>
                <c:pt idx="1253">
                  <c:v>12530</c:v>
                </c:pt>
                <c:pt idx="1254">
                  <c:v>12540</c:v>
                </c:pt>
                <c:pt idx="1255">
                  <c:v>12550</c:v>
                </c:pt>
                <c:pt idx="1256">
                  <c:v>12560</c:v>
                </c:pt>
                <c:pt idx="1257">
                  <c:v>12570</c:v>
                </c:pt>
                <c:pt idx="1258">
                  <c:v>12580</c:v>
                </c:pt>
                <c:pt idx="1259">
                  <c:v>12590</c:v>
                </c:pt>
                <c:pt idx="1260">
                  <c:v>12600</c:v>
                </c:pt>
                <c:pt idx="1261">
                  <c:v>12610</c:v>
                </c:pt>
                <c:pt idx="1262">
                  <c:v>12620</c:v>
                </c:pt>
                <c:pt idx="1263">
                  <c:v>12630</c:v>
                </c:pt>
                <c:pt idx="1264">
                  <c:v>12640</c:v>
                </c:pt>
                <c:pt idx="1265">
                  <c:v>12650</c:v>
                </c:pt>
                <c:pt idx="1266">
                  <c:v>12660</c:v>
                </c:pt>
                <c:pt idx="1267">
                  <c:v>12670</c:v>
                </c:pt>
                <c:pt idx="1268">
                  <c:v>12680</c:v>
                </c:pt>
                <c:pt idx="1269">
                  <c:v>12690</c:v>
                </c:pt>
                <c:pt idx="1270">
                  <c:v>12700</c:v>
                </c:pt>
                <c:pt idx="1271">
                  <c:v>12710</c:v>
                </c:pt>
                <c:pt idx="1272">
                  <c:v>12720</c:v>
                </c:pt>
                <c:pt idx="1273">
                  <c:v>12730</c:v>
                </c:pt>
                <c:pt idx="1274">
                  <c:v>12740</c:v>
                </c:pt>
                <c:pt idx="1275">
                  <c:v>12750</c:v>
                </c:pt>
                <c:pt idx="1276">
                  <c:v>12760</c:v>
                </c:pt>
                <c:pt idx="1277">
                  <c:v>12770</c:v>
                </c:pt>
                <c:pt idx="1278">
                  <c:v>12780</c:v>
                </c:pt>
                <c:pt idx="1279">
                  <c:v>12790</c:v>
                </c:pt>
                <c:pt idx="1280">
                  <c:v>12800</c:v>
                </c:pt>
                <c:pt idx="1281">
                  <c:v>12810</c:v>
                </c:pt>
                <c:pt idx="1282">
                  <c:v>12820</c:v>
                </c:pt>
                <c:pt idx="1283">
                  <c:v>12830</c:v>
                </c:pt>
                <c:pt idx="1284">
                  <c:v>12840</c:v>
                </c:pt>
                <c:pt idx="1285">
                  <c:v>12850</c:v>
                </c:pt>
                <c:pt idx="1286">
                  <c:v>12860</c:v>
                </c:pt>
                <c:pt idx="1287">
                  <c:v>12870</c:v>
                </c:pt>
                <c:pt idx="1288">
                  <c:v>12880</c:v>
                </c:pt>
                <c:pt idx="1289">
                  <c:v>12890</c:v>
                </c:pt>
                <c:pt idx="1290">
                  <c:v>12900</c:v>
                </c:pt>
                <c:pt idx="1291">
                  <c:v>12910</c:v>
                </c:pt>
                <c:pt idx="1292">
                  <c:v>12920</c:v>
                </c:pt>
                <c:pt idx="1293">
                  <c:v>12930</c:v>
                </c:pt>
                <c:pt idx="1294">
                  <c:v>12940</c:v>
                </c:pt>
                <c:pt idx="1295">
                  <c:v>12950</c:v>
                </c:pt>
                <c:pt idx="1296">
                  <c:v>12960</c:v>
                </c:pt>
                <c:pt idx="1297">
                  <c:v>12970</c:v>
                </c:pt>
                <c:pt idx="1298">
                  <c:v>12980</c:v>
                </c:pt>
                <c:pt idx="1299">
                  <c:v>12990</c:v>
                </c:pt>
                <c:pt idx="1300">
                  <c:v>13000</c:v>
                </c:pt>
                <c:pt idx="1301">
                  <c:v>13010</c:v>
                </c:pt>
                <c:pt idx="1302">
                  <c:v>13020</c:v>
                </c:pt>
                <c:pt idx="1303">
                  <c:v>13030</c:v>
                </c:pt>
                <c:pt idx="1304">
                  <c:v>13040</c:v>
                </c:pt>
                <c:pt idx="1305">
                  <c:v>13050</c:v>
                </c:pt>
                <c:pt idx="1306">
                  <c:v>13060</c:v>
                </c:pt>
                <c:pt idx="1307">
                  <c:v>13070</c:v>
                </c:pt>
                <c:pt idx="1308">
                  <c:v>13080</c:v>
                </c:pt>
                <c:pt idx="1309">
                  <c:v>13090</c:v>
                </c:pt>
                <c:pt idx="1310">
                  <c:v>13100</c:v>
                </c:pt>
                <c:pt idx="1311">
                  <c:v>13110</c:v>
                </c:pt>
                <c:pt idx="1312">
                  <c:v>13120</c:v>
                </c:pt>
                <c:pt idx="1313">
                  <c:v>13130</c:v>
                </c:pt>
                <c:pt idx="1314">
                  <c:v>13140</c:v>
                </c:pt>
                <c:pt idx="1315">
                  <c:v>13150</c:v>
                </c:pt>
                <c:pt idx="1316">
                  <c:v>13160</c:v>
                </c:pt>
                <c:pt idx="1317">
                  <c:v>13170</c:v>
                </c:pt>
                <c:pt idx="1318">
                  <c:v>13180</c:v>
                </c:pt>
                <c:pt idx="1319">
                  <c:v>13190</c:v>
                </c:pt>
                <c:pt idx="1320">
                  <c:v>13200</c:v>
                </c:pt>
                <c:pt idx="1321">
                  <c:v>13210</c:v>
                </c:pt>
                <c:pt idx="1322">
                  <c:v>13220</c:v>
                </c:pt>
                <c:pt idx="1323">
                  <c:v>13230</c:v>
                </c:pt>
                <c:pt idx="1324">
                  <c:v>13240</c:v>
                </c:pt>
                <c:pt idx="1325">
                  <c:v>13250</c:v>
                </c:pt>
                <c:pt idx="1326">
                  <c:v>13260</c:v>
                </c:pt>
                <c:pt idx="1327">
                  <c:v>13270</c:v>
                </c:pt>
                <c:pt idx="1328">
                  <c:v>13280</c:v>
                </c:pt>
                <c:pt idx="1329">
                  <c:v>13290</c:v>
                </c:pt>
                <c:pt idx="1330">
                  <c:v>13300</c:v>
                </c:pt>
                <c:pt idx="1331">
                  <c:v>13310</c:v>
                </c:pt>
                <c:pt idx="1332">
                  <c:v>13320</c:v>
                </c:pt>
                <c:pt idx="1333">
                  <c:v>13330</c:v>
                </c:pt>
                <c:pt idx="1334">
                  <c:v>13340</c:v>
                </c:pt>
                <c:pt idx="1335">
                  <c:v>13350</c:v>
                </c:pt>
                <c:pt idx="1336">
                  <c:v>13360</c:v>
                </c:pt>
                <c:pt idx="1337">
                  <c:v>13370</c:v>
                </c:pt>
                <c:pt idx="1338">
                  <c:v>13380</c:v>
                </c:pt>
                <c:pt idx="1339">
                  <c:v>13390</c:v>
                </c:pt>
                <c:pt idx="1340">
                  <c:v>13400</c:v>
                </c:pt>
                <c:pt idx="1341">
                  <c:v>13410</c:v>
                </c:pt>
                <c:pt idx="1342">
                  <c:v>13420</c:v>
                </c:pt>
                <c:pt idx="1343">
                  <c:v>13430</c:v>
                </c:pt>
                <c:pt idx="1344">
                  <c:v>13440</c:v>
                </c:pt>
                <c:pt idx="1345">
                  <c:v>13450</c:v>
                </c:pt>
                <c:pt idx="1346">
                  <c:v>13460</c:v>
                </c:pt>
                <c:pt idx="1347">
                  <c:v>13470</c:v>
                </c:pt>
                <c:pt idx="1348">
                  <c:v>13480</c:v>
                </c:pt>
                <c:pt idx="1349">
                  <c:v>13490</c:v>
                </c:pt>
                <c:pt idx="1350">
                  <c:v>13500</c:v>
                </c:pt>
                <c:pt idx="1351">
                  <c:v>13510</c:v>
                </c:pt>
                <c:pt idx="1352">
                  <c:v>13520</c:v>
                </c:pt>
                <c:pt idx="1353">
                  <c:v>13530</c:v>
                </c:pt>
                <c:pt idx="1354">
                  <c:v>13540</c:v>
                </c:pt>
                <c:pt idx="1355">
                  <c:v>13550</c:v>
                </c:pt>
                <c:pt idx="1356">
                  <c:v>13560</c:v>
                </c:pt>
                <c:pt idx="1357">
                  <c:v>13570</c:v>
                </c:pt>
                <c:pt idx="1358">
                  <c:v>13580</c:v>
                </c:pt>
                <c:pt idx="1359">
                  <c:v>13590</c:v>
                </c:pt>
                <c:pt idx="1360">
                  <c:v>13600</c:v>
                </c:pt>
                <c:pt idx="1361">
                  <c:v>13610</c:v>
                </c:pt>
                <c:pt idx="1362">
                  <c:v>13620</c:v>
                </c:pt>
                <c:pt idx="1363">
                  <c:v>13630</c:v>
                </c:pt>
                <c:pt idx="1364">
                  <c:v>13640</c:v>
                </c:pt>
                <c:pt idx="1365">
                  <c:v>13650</c:v>
                </c:pt>
                <c:pt idx="1366">
                  <c:v>13660</c:v>
                </c:pt>
                <c:pt idx="1367">
                  <c:v>13670</c:v>
                </c:pt>
                <c:pt idx="1368">
                  <c:v>13680</c:v>
                </c:pt>
                <c:pt idx="1369">
                  <c:v>13690</c:v>
                </c:pt>
                <c:pt idx="1370">
                  <c:v>13700</c:v>
                </c:pt>
                <c:pt idx="1371">
                  <c:v>13710</c:v>
                </c:pt>
                <c:pt idx="1372">
                  <c:v>13720</c:v>
                </c:pt>
                <c:pt idx="1373">
                  <c:v>13730</c:v>
                </c:pt>
                <c:pt idx="1374">
                  <c:v>13740</c:v>
                </c:pt>
                <c:pt idx="1375">
                  <c:v>13750</c:v>
                </c:pt>
                <c:pt idx="1376">
                  <c:v>13760</c:v>
                </c:pt>
                <c:pt idx="1377">
                  <c:v>13770</c:v>
                </c:pt>
                <c:pt idx="1378">
                  <c:v>13780</c:v>
                </c:pt>
                <c:pt idx="1379">
                  <c:v>13790</c:v>
                </c:pt>
                <c:pt idx="1380">
                  <c:v>13800</c:v>
                </c:pt>
                <c:pt idx="1381">
                  <c:v>13810</c:v>
                </c:pt>
                <c:pt idx="1382">
                  <c:v>13820</c:v>
                </c:pt>
                <c:pt idx="1383">
                  <c:v>13830</c:v>
                </c:pt>
                <c:pt idx="1384">
                  <c:v>13840</c:v>
                </c:pt>
                <c:pt idx="1385">
                  <c:v>13850</c:v>
                </c:pt>
                <c:pt idx="1386">
                  <c:v>13860</c:v>
                </c:pt>
                <c:pt idx="1387">
                  <c:v>13870</c:v>
                </c:pt>
                <c:pt idx="1388">
                  <c:v>13880</c:v>
                </c:pt>
                <c:pt idx="1389">
                  <c:v>13890</c:v>
                </c:pt>
                <c:pt idx="1390">
                  <c:v>13900</c:v>
                </c:pt>
                <c:pt idx="1391">
                  <c:v>13910</c:v>
                </c:pt>
                <c:pt idx="1392">
                  <c:v>13920</c:v>
                </c:pt>
                <c:pt idx="1393">
                  <c:v>13930</c:v>
                </c:pt>
                <c:pt idx="1394">
                  <c:v>13940</c:v>
                </c:pt>
                <c:pt idx="1395">
                  <c:v>13950</c:v>
                </c:pt>
                <c:pt idx="1396">
                  <c:v>13960</c:v>
                </c:pt>
                <c:pt idx="1397">
                  <c:v>13970</c:v>
                </c:pt>
                <c:pt idx="1398">
                  <c:v>13980</c:v>
                </c:pt>
                <c:pt idx="1399">
                  <c:v>13990</c:v>
                </c:pt>
                <c:pt idx="1400">
                  <c:v>14000</c:v>
                </c:pt>
                <c:pt idx="1401">
                  <c:v>14010</c:v>
                </c:pt>
                <c:pt idx="1402">
                  <c:v>14020</c:v>
                </c:pt>
                <c:pt idx="1403">
                  <c:v>14030</c:v>
                </c:pt>
                <c:pt idx="1404">
                  <c:v>14040</c:v>
                </c:pt>
                <c:pt idx="1405">
                  <c:v>14050</c:v>
                </c:pt>
                <c:pt idx="1406">
                  <c:v>14060</c:v>
                </c:pt>
                <c:pt idx="1407">
                  <c:v>14070</c:v>
                </c:pt>
                <c:pt idx="1408">
                  <c:v>14080</c:v>
                </c:pt>
                <c:pt idx="1409">
                  <c:v>14090</c:v>
                </c:pt>
                <c:pt idx="1410">
                  <c:v>14100</c:v>
                </c:pt>
                <c:pt idx="1411">
                  <c:v>14110</c:v>
                </c:pt>
                <c:pt idx="1412">
                  <c:v>14120</c:v>
                </c:pt>
                <c:pt idx="1413">
                  <c:v>14130</c:v>
                </c:pt>
                <c:pt idx="1414">
                  <c:v>14140</c:v>
                </c:pt>
                <c:pt idx="1415">
                  <c:v>14150</c:v>
                </c:pt>
                <c:pt idx="1416">
                  <c:v>14160</c:v>
                </c:pt>
                <c:pt idx="1417">
                  <c:v>14170</c:v>
                </c:pt>
                <c:pt idx="1418">
                  <c:v>14180</c:v>
                </c:pt>
                <c:pt idx="1419">
                  <c:v>14190</c:v>
                </c:pt>
                <c:pt idx="1420">
                  <c:v>14200</c:v>
                </c:pt>
                <c:pt idx="1421">
                  <c:v>14210</c:v>
                </c:pt>
                <c:pt idx="1422">
                  <c:v>14220</c:v>
                </c:pt>
                <c:pt idx="1423">
                  <c:v>14230</c:v>
                </c:pt>
                <c:pt idx="1424">
                  <c:v>14240</c:v>
                </c:pt>
                <c:pt idx="1425">
                  <c:v>14250</c:v>
                </c:pt>
                <c:pt idx="1426">
                  <c:v>14260</c:v>
                </c:pt>
                <c:pt idx="1427">
                  <c:v>14270</c:v>
                </c:pt>
                <c:pt idx="1428">
                  <c:v>14280</c:v>
                </c:pt>
                <c:pt idx="1429">
                  <c:v>14290</c:v>
                </c:pt>
                <c:pt idx="1430">
                  <c:v>14300</c:v>
                </c:pt>
                <c:pt idx="1431">
                  <c:v>14310</c:v>
                </c:pt>
                <c:pt idx="1432">
                  <c:v>14320</c:v>
                </c:pt>
                <c:pt idx="1433">
                  <c:v>14330</c:v>
                </c:pt>
                <c:pt idx="1434">
                  <c:v>14340</c:v>
                </c:pt>
                <c:pt idx="1435">
                  <c:v>14350</c:v>
                </c:pt>
                <c:pt idx="1436">
                  <c:v>14360</c:v>
                </c:pt>
                <c:pt idx="1437">
                  <c:v>14370</c:v>
                </c:pt>
                <c:pt idx="1438">
                  <c:v>14380</c:v>
                </c:pt>
                <c:pt idx="1439">
                  <c:v>14390</c:v>
                </c:pt>
                <c:pt idx="1440">
                  <c:v>14400</c:v>
                </c:pt>
                <c:pt idx="1441">
                  <c:v>14410</c:v>
                </c:pt>
                <c:pt idx="1442">
                  <c:v>14420</c:v>
                </c:pt>
                <c:pt idx="1443">
                  <c:v>14430</c:v>
                </c:pt>
                <c:pt idx="1444">
                  <c:v>14440</c:v>
                </c:pt>
                <c:pt idx="1445">
                  <c:v>14450</c:v>
                </c:pt>
                <c:pt idx="1446">
                  <c:v>14460</c:v>
                </c:pt>
                <c:pt idx="1447">
                  <c:v>14470</c:v>
                </c:pt>
                <c:pt idx="1448">
                  <c:v>14480</c:v>
                </c:pt>
                <c:pt idx="1449">
                  <c:v>14490</c:v>
                </c:pt>
                <c:pt idx="1450">
                  <c:v>14500</c:v>
                </c:pt>
                <c:pt idx="1451">
                  <c:v>14510</c:v>
                </c:pt>
                <c:pt idx="1452">
                  <c:v>14520</c:v>
                </c:pt>
                <c:pt idx="1453">
                  <c:v>14530</c:v>
                </c:pt>
                <c:pt idx="1454">
                  <c:v>14540</c:v>
                </c:pt>
                <c:pt idx="1455">
                  <c:v>14550</c:v>
                </c:pt>
                <c:pt idx="1456">
                  <c:v>14560</c:v>
                </c:pt>
                <c:pt idx="1457">
                  <c:v>14570</c:v>
                </c:pt>
                <c:pt idx="1458">
                  <c:v>14580</c:v>
                </c:pt>
                <c:pt idx="1459">
                  <c:v>14590</c:v>
                </c:pt>
                <c:pt idx="1460">
                  <c:v>14600</c:v>
                </c:pt>
                <c:pt idx="1461">
                  <c:v>14610</c:v>
                </c:pt>
                <c:pt idx="1462">
                  <c:v>14620</c:v>
                </c:pt>
                <c:pt idx="1463">
                  <c:v>14630</c:v>
                </c:pt>
                <c:pt idx="1464">
                  <c:v>14640</c:v>
                </c:pt>
                <c:pt idx="1465">
                  <c:v>14650</c:v>
                </c:pt>
                <c:pt idx="1466">
                  <c:v>14660</c:v>
                </c:pt>
                <c:pt idx="1467">
                  <c:v>14670</c:v>
                </c:pt>
                <c:pt idx="1468">
                  <c:v>14680</c:v>
                </c:pt>
                <c:pt idx="1469">
                  <c:v>14690</c:v>
                </c:pt>
                <c:pt idx="1470">
                  <c:v>14700</c:v>
                </c:pt>
                <c:pt idx="1471">
                  <c:v>14710</c:v>
                </c:pt>
                <c:pt idx="1472">
                  <c:v>14720</c:v>
                </c:pt>
                <c:pt idx="1473">
                  <c:v>14730</c:v>
                </c:pt>
                <c:pt idx="1474">
                  <c:v>14740</c:v>
                </c:pt>
                <c:pt idx="1475">
                  <c:v>14750</c:v>
                </c:pt>
                <c:pt idx="1476">
                  <c:v>14760</c:v>
                </c:pt>
                <c:pt idx="1477">
                  <c:v>14770</c:v>
                </c:pt>
                <c:pt idx="1478">
                  <c:v>14780</c:v>
                </c:pt>
                <c:pt idx="1479">
                  <c:v>14790</c:v>
                </c:pt>
                <c:pt idx="1480">
                  <c:v>14800</c:v>
                </c:pt>
                <c:pt idx="1481">
                  <c:v>14810</c:v>
                </c:pt>
                <c:pt idx="1482">
                  <c:v>14820</c:v>
                </c:pt>
                <c:pt idx="1483">
                  <c:v>14830</c:v>
                </c:pt>
                <c:pt idx="1484">
                  <c:v>14840</c:v>
                </c:pt>
                <c:pt idx="1485">
                  <c:v>14850</c:v>
                </c:pt>
                <c:pt idx="1486">
                  <c:v>14860</c:v>
                </c:pt>
                <c:pt idx="1487">
                  <c:v>14870</c:v>
                </c:pt>
                <c:pt idx="1488">
                  <c:v>14880</c:v>
                </c:pt>
                <c:pt idx="1489">
                  <c:v>14890</c:v>
                </c:pt>
                <c:pt idx="1490">
                  <c:v>14900</c:v>
                </c:pt>
                <c:pt idx="1491">
                  <c:v>14910</c:v>
                </c:pt>
                <c:pt idx="1492">
                  <c:v>14920</c:v>
                </c:pt>
                <c:pt idx="1493">
                  <c:v>14930</c:v>
                </c:pt>
                <c:pt idx="1494">
                  <c:v>14940</c:v>
                </c:pt>
                <c:pt idx="1495">
                  <c:v>14950</c:v>
                </c:pt>
                <c:pt idx="1496">
                  <c:v>14960</c:v>
                </c:pt>
                <c:pt idx="1497">
                  <c:v>14970</c:v>
                </c:pt>
                <c:pt idx="1498">
                  <c:v>14980</c:v>
                </c:pt>
                <c:pt idx="1499">
                  <c:v>14990</c:v>
                </c:pt>
                <c:pt idx="1500">
                  <c:v>15000</c:v>
                </c:pt>
                <c:pt idx="1501">
                  <c:v>15010</c:v>
                </c:pt>
                <c:pt idx="1502">
                  <c:v>15020</c:v>
                </c:pt>
                <c:pt idx="1503">
                  <c:v>15030</c:v>
                </c:pt>
                <c:pt idx="1504">
                  <c:v>15040</c:v>
                </c:pt>
                <c:pt idx="1505">
                  <c:v>15050</c:v>
                </c:pt>
                <c:pt idx="1506">
                  <c:v>15060</c:v>
                </c:pt>
                <c:pt idx="1507">
                  <c:v>15070</c:v>
                </c:pt>
                <c:pt idx="1508">
                  <c:v>15080</c:v>
                </c:pt>
                <c:pt idx="1509">
                  <c:v>15090</c:v>
                </c:pt>
                <c:pt idx="1510">
                  <c:v>15100</c:v>
                </c:pt>
                <c:pt idx="1511">
                  <c:v>15110</c:v>
                </c:pt>
                <c:pt idx="1512">
                  <c:v>15120</c:v>
                </c:pt>
                <c:pt idx="1513">
                  <c:v>15130</c:v>
                </c:pt>
                <c:pt idx="1514">
                  <c:v>15140</c:v>
                </c:pt>
                <c:pt idx="1515">
                  <c:v>15150</c:v>
                </c:pt>
                <c:pt idx="1516">
                  <c:v>15160</c:v>
                </c:pt>
                <c:pt idx="1517">
                  <c:v>15170</c:v>
                </c:pt>
                <c:pt idx="1518">
                  <c:v>15180</c:v>
                </c:pt>
                <c:pt idx="1519">
                  <c:v>15190</c:v>
                </c:pt>
                <c:pt idx="1520">
                  <c:v>15200</c:v>
                </c:pt>
                <c:pt idx="1521">
                  <c:v>15210</c:v>
                </c:pt>
                <c:pt idx="1522">
                  <c:v>15220</c:v>
                </c:pt>
                <c:pt idx="1523">
                  <c:v>15230</c:v>
                </c:pt>
                <c:pt idx="1524">
                  <c:v>15240</c:v>
                </c:pt>
                <c:pt idx="1525">
                  <c:v>15250</c:v>
                </c:pt>
                <c:pt idx="1526">
                  <c:v>15260</c:v>
                </c:pt>
                <c:pt idx="1527">
                  <c:v>15270</c:v>
                </c:pt>
                <c:pt idx="1528">
                  <c:v>15280</c:v>
                </c:pt>
                <c:pt idx="1529">
                  <c:v>15290</c:v>
                </c:pt>
                <c:pt idx="1530">
                  <c:v>15300</c:v>
                </c:pt>
                <c:pt idx="1531">
                  <c:v>15310</c:v>
                </c:pt>
                <c:pt idx="1532">
                  <c:v>15320</c:v>
                </c:pt>
                <c:pt idx="1533">
                  <c:v>15330</c:v>
                </c:pt>
                <c:pt idx="1534">
                  <c:v>15340</c:v>
                </c:pt>
                <c:pt idx="1535">
                  <c:v>15350</c:v>
                </c:pt>
                <c:pt idx="1536">
                  <c:v>15360</c:v>
                </c:pt>
                <c:pt idx="1537">
                  <c:v>15370</c:v>
                </c:pt>
                <c:pt idx="1538">
                  <c:v>15380</c:v>
                </c:pt>
                <c:pt idx="1539">
                  <c:v>15390</c:v>
                </c:pt>
                <c:pt idx="1540">
                  <c:v>15400</c:v>
                </c:pt>
                <c:pt idx="1541">
                  <c:v>15410</c:v>
                </c:pt>
                <c:pt idx="1542">
                  <c:v>15420</c:v>
                </c:pt>
                <c:pt idx="1543">
                  <c:v>15430</c:v>
                </c:pt>
                <c:pt idx="1544">
                  <c:v>15440</c:v>
                </c:pt>
                <c:pt idx="1545">
                  <c:v>15450</c:v>
                </c:pt>
                <c:pt idx="1546">
                  <c:v>15460</c:v>
                </c:pt>
                <c:pt idx="1547">
                  <c:v>15470</c:v>
                </c:pt>
                <c:pt idx="1548">
                  <c:v>15480</c:v>
                </c:pt>
                <c:pt idx="1549">
                  <c:v>15490</c:v>
                </c:pt>
                <c:pt idx="1550">
                  <c:v>15500</c:v>
                </c:pt>
                <c:pt idx="1551">
                  <c:v>15510</c:v>
                </c:pt>
                <c:pt idx="1552">
                  <c:v>15520</c:v>
                </c:pt>
                <c:pt idx="1553">
                  <c:v>15530</c:v>
                </c:pt>
                <c:pt idx="1554">
                  <c:v>15540</c:v>
                </c:pt>
                <c:pt idx="1555">
                  <c:v>15550</c:v>
                </c:pt>
                <c:pt idx="1556">
                  <c:v>15560</c:v>
                </c:pt>
                <c:pt idx="1557">
                  <c:v>15570</c:v>
                </c:pt>
                <c:pt idx="1558">
                  <c:v>15580</c:v>
                </c:pt>
                <c:pt idx="1559">
                  <c:v>15590</c:v>
                </c:pt>
                <c:pt idx="1560">
                  <c:v>15600</c:v>
                </c:pt>
                <c:pt idx="1561">
                  <c:v>15610</c:v>
                </c:pt>
                <c:pt idx="1562">
                  <c:v>15620</c:v>
                </c:pt>
                <c:pt idx="1563">
                  <c:v>15630</c:v>
                </c:pt>
                <c:pt idx="1564">
                  <c:v>15640</c:v>
                </c:pt>
                <c:pt idx="1565">
                  <c:v>15650</c:v>
                </c:pt>
                <c:pt idx="1566">
                  <c:v>15660</c:v>
                </c:pt>
                <c:pt idx="1567">
                  <c:v>15670</c:v>
                </c:pt>
                <c:pt idx="1568">
                  <c:v>15680</c:v>
                </c:pt>
                <c:pt idx="1569">
                  <c:v>15690</c:v>
                </c:pt>
                <c:pt idx="1570">
                  <c:v>15700</c:v>
                </c:pt>
                <c:pt idx="1571">
                  <c:v>15710</c:v>
                </c:pt>
                <c:pt idx="1572">
                  <c:v>15720</c:v>
                </c:pt>
                <c:pt idx="1573">
                  <c:v>15730</c:v>
                </c:pt>
                <c:pt idx="1574">
                  <c:v>15740</c:v>
                </c:pt>
                <c:pt idx="1575">
                  <c:v>15750</c:v>
                </c:pt>
                <c:pt idx="1576">
                  <c:v>15760</c:v>
                </c:pt>
                <c:pt idx="1577">
                  <c:v>15770</c:v>
                </c:pt>
                <c:pt idx="1578">
                  <c:v>15780</c:v>
                </c:pt>
                <c:pt idx="1579">
                  <c:v>15790</c:v>
                </c:pt>
                <c:pt idx="1580">
                  <c:v>15800</c:v>
                </c:pt>
                <c:pt idx="1581">
                  <c:v>15810</c:v>
                </c:pt>
                <c:pt idx="1582">
                  <c:v>15820</c:v>
                </c:pt>
                <c:pt idx="1583">
                  <c:v>15830</c:v>
                </c:pt>
                <c:pt idx="1584">
                  <c:v>15840</c:v>
                </c:pt>
                <c:pt idx="1585">
                  <c:v>15850</c:v>
                </c:pt>
                <c:pt idx="1586">
                  <c:v>15860</c:v>
                </c:pt>
                <c:pt idx="1587">
                  <c:v>15870</c:v>
                </c:pt>
                <c:pt idx="1588">
                  <c:v>15880</c:v>
                </c:pt>
                <c:pt idx="1589">
                  <c:v>15890</c:v>
                </c:pt>
                <c:pt idx="1590">
                  <c:v>15900</c:v>
                </c:pt>
                <c:pt idx="1591">
                  <c:v>15910</c:v>
                </c:pt>
                <c:pt idx="1592">
                  <c:v>15920</c:v>
                </c:pt>
                <c:pt idx="1593">
                  <c:v>15930</c:v>
                </c:pt>
                <c:pt idx="1594">
                  <c:v>15940</c:v>
                </c:pt>
                <c:pt idx="1595">
                  <c:v>15950</c:v>
                </c:pt>
                <c:pt idx="1596">
                  <c:v>15960</c:v>
                </c:pt>
                <c:pt idx="1597">
                  <c:v>15970</c:v>
                </c:pt>
                <c:pt idx="1598">
                  <c:v>15980</c:v>
                </c:pt>
                <c:pt idx="1599">
                  <c:v>15990</c:v>
                </c:pt>
                <c:pt idx="1600">
                  <c:v>16000</c:v>
                </c:pt>
                <c:pt idx="1601">
                  <c:v>16010</c:v>
                </c:pt>
                <c:pt idx="1602">
                  <c:v>16020</c:v>
                </c:pt>
                <c:pt idx="1603">
                  <c:v>16030</c:v>
                </c:pt>
                <c:pt idx="1604">
                  <c:v>16040</c:v>
                </c:pt>
                <c:pt idx="1605">
                  <c:v>16050</c:v>
                </c:pt>
                <c:pt idx="1606">
                  <c:v>16060</c:v>
                </c:pt>
                <c:pt idx="1607">
                  <c:v>16070</c:v>
                </c:pt>
                <c:pt idx="1608">
                  <c:v>16080</c:v>
                </c:pt>
                <c:pt idx="1609">
                  <c:v>16090</c:v>
                </c:pt>
                <c:pt idx="1610">
                  <c:v>16100</c:v>
                </c:pt>
                <c:pt idx="1611">
                  <c:v>16110</c:v>
                </c:pt>
                <c:pt idx="1612">
                  <c:v>16120</c:v>
                </c:pt>
                <c:pt idx="1613">
                  <c:v>16130</c:v>
                </c:pt>
                <c:pt idx="1614">
                  <c:v>16140</c:v>
                </c:pt>
                <c:pt idx="1615">
                  <c:v>16150</c:v>
                </c:pt>
                <c:pt idx="1616">
                  <c:v>16160</c:v>
                </c:pt>
                <c:pt idx="1617">
                  <c:v>16170</c:v>
                </c:pt>
                <c:pt idx="1618">
                  <c:v>16180</c:v>
                </c:pt>
                <c:pt idx="1619">
                  <c:v>16190</c:v>
                </c:pt>
                <c:pt idx="1620">
                  <c:v>16200</c:v>
                </c:pt>
                <c:pt idx="1621">
                  <c:v>16210</c:v>
                </c:pt>
                <c:pt idx="1622">
                  <c:v>16220</c:v>
                </c:pt>
                <c:pt idx="1623">
                  <c:v>16230</c:v>
                </c:pt>
                <c:pt idx="1624">
                  <c:v>16240</c:v>
                </c:pt>
                <c:pt idx="1625">
                  <c:v>16250</c:v>
                </c:pt>
                <c:pt idx="1626">
                  <c:v>16260</c:v>
                </c:pt>
                <c:pt idx="1627">
                  <c:v>16270</c:v>
                </c:pt>
                <c:pt idx="1628">
                  <c:v>16280</c:v>
                </c:pt>
                <c:pt idx="1629">
                  <c:v>16290</c:v>
                </c:pt>
                <c:pt idx="1630">
                  <c:v>16300</c:v>
                </c:pt>
                <c:pt idx="1631">
                  <c:v>16310</c:v>
                </c:pt>
                <c:pt idx="1632">
                  <c:v>16320</c:v>
                </c:pt>
                <c:pt idx="1633">
                  <c:v>16330</c:v>
                </c:pt>
                <c:pt idx="1634">
                  <c:v>16340</c:v>
                </c:pt>
                <c:pt idx="1635">
                  <c:v>16350</c:v>
                </c:pt>
                <c:pt idx="1636">
                  <c:v>16360</c:v>
                </c:pt>
                <c:pt idx="1637">
                  <c:v>16370</c:v>
                </c:pt>
                <c:pt idx="1638">
                  <c:v>16380</c:v>
                </c:pt>
                <c:pt idx="1639">
                  <c:v>16390</c:v>
                </c:pt>
                <c:pt idx="1640">
                  <c:v>16400</c:v>
                </c:pt>
                <c:pt idx="1641">
                  <c:v>16410</c:v>
                </c:pt>
                <c:pt idx="1642">
                  <c:v>16420</c:v>
                </c:pt>
                <c:pt idx="1643">
                  <c:v>16430</c:v>
                </c:pt>
                <c:pt idx="1644">
                  <c:v>16440</c:v>
                </c:pt>
                <c:pt idx="1645">
                  <c:v>16450</c:v>
                </c:pt>
                <c:pt idx="1646">
                  <c:v>16460</c:v>
                </c:pt>
                <c:pt idx="1647">
                  <c:v>16470</c:v>
                </c:pt>
                <c:pt idx="1648">
                  <c:v>16480</c:v>
                </c:pt>
                <c:pt idx="1649">
                  <c:v>16490</c:v>
                </c:pt>
                <c:pt idx="1650">
                  <c:v>16500</c:v>
                </c:pt>
                <c:pt idx="1651">
                  <c:v>16510</c:v>
                </c:pt>
                <c:pt idx="1652">
                  <c:v>16520</c:v>
                </c:pt>
                <c:pt idx="1653">
                  <c:v>16530</c:v>
                </c:pt>
                <c:pt idx="1654">
                  <c:v>16540</c:v>
                </c:pt>
                <c:pt idx="1655">
                  <c:v>16550</c:v>
                </c:pt>
                <c:pt idx="1656">
                  <c:v>16560</c:v>
                </c:pt>
                <c:pt idx="1657">
                  <c:v>16570</c:v>
                </c:pt>
                <c:pt idx="1658">
                  <c:v>16580</c:v>
                </c:pt>
                <c:pt idx="1659">
                  <c:v>16590</c:v>
                </c:pt>
                <c:pt idx="1660">
                  <c:v>16600</c:v>
                </c:pt>
                <c:pt idx="1661">
                  <c:v>16610</c:v>
                </c:pt>
                <c:pt idx="1662">
                  <c:v>16620</c:v>
                </c:pt>
                <c:pt idx="1663">
                  <c:v>16630</c:v>
                </c:pt>
                <c:pt idx="1664">
                  <c:v>16640</c:v>
                </c:pt>
                <c:pt idx="1665">
                  <c:v>16650</c:v>
                </c:pt>
                <c:pt idx="1666">
                  <c:v>16660</c:v>
                </c:pt>
                <c:pt idx="1667">
                  <c:v>16670</c:v>
                </c:pt>
                <c:pt idx="1668">
                  <c:v>16680</c:v>
                </c:pt>
                <c:pt idx="1669">
                  <c:v>16690</c:v>
                </c:pt>
                <c:pt idx="1670">
                  <c:v>16700</c:v>
                </c:pt>
                <c:pt idx="1671">
                  <c:v>16710</c:v>
                </c:pt>
                <c:pt idx="1672">
                  <c:v>16720</c:v>
                </c:pt>
                <c:pt idx="1673">
                  <c:v>16730</c:v>
                </c:pt>
                <c:pt idx="1674">
                  <c:v>16740</c:v>
                </c:pt>
                <c:pt idx="1675">
                  <c:v>16750</c:v>
                </c:pt>
                <c:pt idx="1676">
                  <c:v>16760</c:v>
                </c:pt>
                <c:pt idx="1677">
                  <c:v>16770</c:v>
                </c:pt>
                <c:pt idx="1678">
                  <c:v>16780</c:v>
                </c:pt>
                <c:pt idx="1679">
                  <c:v>16790</c:v>
                </c:pt>
                <c:pt idx="1680">
                  <c:v>16800</c:v>
                </c:pt>
                <c:pt idx="1681">
                  <c:v>16810</c:v>
                </c:pt>
                <c:pt idx="1682">
                  <c:v>16820</c:v>
                </c:pt>
                <c:pt idx="1683">
                  <c:v>16830</c:v>
                </c:pt>
                <c:pt idx="1684">
                  <c:v>16840</c:v>
                </c:pt>
                <c:pt idx="1685">
                  <c:v>16850</c:v>
                </c:pt>
                <c:pt idx="1686">
                  <c:v>16860</c:v>
                </c:pt>
                <c:pt idx="1687">
                  <c:v>16870</c:v>
                </c:pt>
                <c:pt idx="1688">
                  <c:v>16880</c:v>
                </c:pt>
                <c:pt idx="1689">
                  <c:v>16890</c:v>
                </c:pt>
                <c:pt idx="1690">
                  <c:v>16900</c:v>
                </c:pt>
                <c:pt idx="1691">
                  <c:v>16910</c:v>
                </c:pt>
                <c:pt idx="1692">
                  <c:v>16920</c:v>
                </c:pt>
                <c:pt idx="1693">
                  <c:v>16930</c:v>
                </c:pt>
                <c:pt idx="1694">
                  <c:v>16940</c:v>
                </c:pt>
                <c:pt idx="1695">
                  <c:v>16950</c:v>
                </c:pt>
                <c:pt idx="1696">
                  <c:v>16960</c:v>
                </c:pt>
                <c:pt idx="1697">
                  <c:v>16970</c:v>
                </c:pt>
                <c:pt idx="1698">
                  <c:v>16980</c:v>
                </c:pt>
                <c:pt idx="1699">
                  <c:v>16990</c:v>
                </c:pt>
                <c:pt idx="1700">
                  <c:v>17000</c:v>
                </c:pt>
                <c:pt idx="1701">
                  <c:v>17010</c:v>
                </c:pt>
                <c:pt idx="1702">
                  <c:v>17020</c:v>
                </c:pt>
                <c:pt idx="1703">
                  <c:v>17030</c:v>
                </c:pt>
                <c:pt idx="1704">
                  <c:v>17040</c:v>
                </c:pt>
                <c:pt idx="1705">
                  <c:v>17050</c:v>
                </c:pt>
                <c:pt idx="1706">
                  <c:v>17060</c:v>
                </c:pt>
                <c:pt idx="1707">
                  <c:v>17070</c:v>
                </c:pt>
                <c:pt idx="1708">
                  <c:v>17080</c:v>
                </c:pt>
                <c:pt idx="1709">
                  <c:v>17090</c:v>
                </c:pt>
                <c:pt idx="1710">
                  <c:v>17100</c:v>
                </c:pt>
                <c:pt idx="1711">
                  <c:v>17110</c:v>
                </c:pt>
                <c:pt idx="1712">
                  <c:v>17120</c:v>
                </c:pt>
                <c:pt idx="1713">
                  <c:v>17130</c:v>
                </c:pt>
                <c:pt idx="1714">
                  <c:v>17140</c:v>
                </c:pt>
                <c:pt idx="1715">
                  <c:v>17150</c:v>
                </c:pt>
                <c:pt idx="1716">
                  <c:v>17160</c:v>
                </c:pt>
                <c:pt idx="1717">
                  <c:v>17170</c:v>
                </c:pt>
                <c:pt idx="1718">
                  <c:v>17180</c:v>
                </c:pt>
                <c:pt idx="1719">
                  <c:v>17190</c:v>
                </c:pt>
                <c:pt idx="1720">
                  <c:v>17200</c:v>
                </c:pt>
                <c:pt idx="1721">
                  <c:v>17210</c:v>
                </c:pt>
                <c:pt idx="1722">
                  <c:v>17220</c:v>
                </c:pt>
                <c:pt idx="1723">
                  <c:v>17230</c:v>
                </c:pt>
                <c:pt idx="1724">
                  <c:v>17240</c:v>
                </c:pt>
                <c:pt idx="1725">
                  <c:v>17250</c:v>
                </c:pt>
                <c:pt idx="1726">
                  <c:v>17260</c:v>
                </c:pt>
                <c:pt idx="1727">
                  <c:v>17270</c:v>
                </c:pt>
                <c:pt idx="1728">
                  <c:v>17280</c:v>
                </c:pt>
                <c:pt idx="1729">
                  <c:v>17290</c:v>
                </c:pt>
                <c:pt idx="1730">
                  <c:v>17300</c:v>
                </c:pt>
                <c:pt idx="1731">
                  <c:v>17310</c:v>
                </c:pt>
                <c:pt idx="1732">
                  <c:v>17320</c:v>
                </c:pt>
                <c:pt idx="1733">
                  <c:v>17330</c:v>
                </c:pt>
                <c:pt idx="1734">
                  <c:v>17340</c:v>
                </c:pt>
                <c:pt idx="1735">
                  <c:v>17350</c:v>
                </c:pt>
                <c:pt idx="1736">
                  <c:v>17360</c:v>
                </c:pt>
                <c:pt idx="1737">
                  <c:v>17370</c:v>
                </c:pt>
                <c:pt idx="1738">
                  <c:v>17380</c:v>
                </c:pt>
                <c:pt idx="1739">
                  <c:v>17390</c:v>
                </c:pt>
                <c:pt idx="1740">
                  <c:v>17400</c:v>
                </c:pt>
                <c:pt idx="1741">
                  <c:v>17410</c:v>
                </c:pt>
                <c:pt idx="1742">
                  <c:v>17420</c:v>
                </c:pt>
                <c:pt idx="1743">
                  <c:v>17430</c:v>
                </c:pt>
                <c:pt idx="1744">
                  <c:v>17440</c:v>
                </c:pt>
                <c:pt idx="1745">
                  <c:v>17450</c:v>
                </c:pt>
                <c:pt idx="1746">
                  <c:v>17460</c:v>
                </c:pt>
                <c:pt idx="1747">
                  <c:v>17470</c:v>
                </c:pt>
                <c:pt idx="1748">
                  <c:v>17480</c:v>
                </c:pt>
                <c:pt idx="1749">
                  <c:v>17490</c:v>
                </c:pt>
                <c:pt idx="1750">
                  <c:v>17500</c:v>
                </c:pt>
                <c:pt idx="1751">
                  <c:v>17510</c:v>
                </c:pt>
                <c:pt idx="1752">
                  <c:v>17520</c:v>
                </c:pt>
                <c:pt idx="1753">
                  <c:v>17530</c:v>
                </c:pt>
                <c:pt idx="1754">
                  <c:v>17540</c:v>
                </c:pt>
                <c:pt idx="1755">
                  <c:v>17550</c:v>
                </c:pt>
                <c:pt idx="1756">
                  <c:v>17560</c:v>
                </c:pt>
                <c:pt idx="1757">
                  <c:v>17570</c:v>
                </c:pt>
                <c:pt idx="1758">
                  <c:v>17580</c:v>
                </c:pt>
                <c:pt idx="1759">
                  <c:v>17590</c:v>
                </c:pt>
                <c:pt idx="1760">
                  <c:v>17600</c:v>
                </c:pt>
                <c:pt idx="1761">
                  <c:v>17610</c:v>
                </c:pt>
                <c:pt idx="1762">
                  <c:v>17620</c:v>
                </c:pt>
                <c:pt idx="1763">
                  <c:v>17630</c:v>
                </c:pt>
                <c:pt idx="1764">
                  <c:v>17640</c:v>
                </c:pt>
                <c:pt idx="1765">
                  <c:v>17650</c:v>
                </c:pt>
                <c:pt idx="1766">
                  <c:v>17660</c:v>
                </c:pt>
                <c:pt idx="1767">
                  <c:v>17670</c:v>
                </c:pt>
                <c:pt idx="1768">
                  <c:v>17680</c:v>
                </c:pt>
                <c:pt idx="1769">
                  <c:v>17690</c:v>
                </c:pt>
                <c:pt idx="1770">
                  <c:v>17700</c:v>
                </c:pt>
                <c:pt idx="1771">
                  <c:v>17710</c:v>
                </c:pt>
                <c:pt idx="1772">
                  <c:v>17720</c:v>
                </c:pt>
                <c:pt idx="1773">
                  <c:v>17730</c:v>
                </c:pt>
                <c:pt idx="1774">
                  <c:v>17740</c:v>
                </c:pt>
                <c:pt idx="1775">
                  <c:v>17750</c:v>
                </c:pt>
                <c:pt idx="1776">
                  <c:v>17760</c:v>
                </c:pt>
                <c:pt idx="1777">
                  <c:v>17770</c:v>
                </c:pt>
                <c:pt idx="1778">
                  <c:v>17780</c:v>
                </c:pt>
                <c:pt idx="1779">
                  <c:v>17790</c:v>
                </c:pt>
                <c:pt idx="1780">
                  <c:v>17800</c:v>
                </c:pt>
                <c:pt idx="1781">
                  <c:v>17810</c:v>
                </c:pt>
                <c:pt idx="1782">
                  <c:v>17820</c:v>
                </c:pt>
                <c:pt idx="1783">
                  <c:v>17830</c:v>
                </c:pt>
                <c:pt idx="1784">
                  <c:v>17840</c:v>
                </c:pt>
                <c:pt idx="1785">
                  <c:v>17850</c:v>
                </c:pt>
                <c:pt idx="1786">
                  <c:v>17860</c:v>
                </c:pt>
                <c:pt idx="1787">
                  <c:v>17870</c:v>
                </c:pt>
                <c:pt idx="1788">
                  <c:v>17880</c:v>
                </c:pt>
                <c:pt idx="1789">
                  <c:v>17890</c:v>
                </c:pt>
                <c:pt idx="1790">
                  <c:v>17900</c:v>
                </c:pt>
                <c:pt idx="1791">
                  <c:v>17910</c:v>
                </c:pt>
                <c:pt idx="1792">
                  <c:v>17920</c:v>
                </c:pt>
                <c:pt idx="1793">
                  <c:v>17930</c:v>
                </c:pt>
                <c:pt idx="1794">
                  <c:v>17940</c:v>
                </c:pt>
                <c:pt idx="1795">
                  <c:v>17950</c:v>
                </c:pt>
                <c:pt idx="1796">
                  <c:v>17960</c:v>
                </c:pt>
                <c:pt idx="1797">
                  <c:v>17970</c:v>
                </c:pt>
                <c:pt idx="1798">
                  <c:v>17980</c:v>
                </c:pt>
                <c:pt idx="1799">
                  <c:v>17990</c:v>
                </c:pt>
                <c:pt idx="1800">
                  <c:v>18000</c:v>
                </c:pt>
                <c:pt idx="1801">
                  <c:v>18010</c:v>
                </c:pt>
                <c:pt idx="1802">
                  <c:v>18020</c:v>
                </c:pt>
                <c:pt idx="1803">
                  <c:v>18030</c:v>
                </c:pt>
                <c:pt idx="1804">
                  <c:v>18040</c:v>
                </c:pt>
                <c:pt idx="1805">
                  <c:v>18050</c:v>
                </c:pt>
                <c:pt idx="1806">
                  <c:v>18060</c:v>
                </c:pt>
                <c:pt idx="1807">
                  <c:v>18070</c:v>
                </c:pt>
                <c:pt idx="1808">
                  <c:v>18080</c:v>
                </c:pt>
                <c:pt idx="1809">
                  <c:v>18090</c:v>
                </c:pt>
                <c:pt idx="1810">
                  <c:v>18100</c:v>
                </c:pt>
                <c:pt idx="1811">
                  <c:v>18110</c:v>
                </c:pt>
                <c:pt idx="1812">
                  <c:v>18120</c:v>
                </c:pt>
                <c:pt idx="1813">
                  <c:v>18130</c:v>
                </c:pt>
                <c:pt idx="1814">
                  <c:v>18140</c:v>
                </c:pt>
                <c:pt idx="1815">
                  <c:v>18150</c:v>
                </c:pt>
                <c:pt idx="1816">
                  <c:v>18160</c:v>
                </c:pt>
                <c:pt idx="1817">
                  <c:v>18170</c:v>
                </c:pt>
                <c:pt idx="1818">
                  <c:v>18180</c:v>
                </c:pt>
                <c:pt idx="1819">
                  <c:v>18190</c:v>
                </c:pt>
                <c:pt idx="1820">
                  <c:v>18200</c:v>
                </c:pt>
                <c:pt idx="1821">
                  <c:v>18210</c:v>
                </c:pt>
                <c:pt idx="1822">
                  <c:v>18220</c:v>
                </c:pt>
                <c:pt idx="1823">
                  <c:v>18230</c:v>
                </c:pt>
                <c:pt idx="1824">
                  <c:v>18240</c:v>
                </c:pt>
                <c:pt idx="1825">
                  <c:v>18250</c:v>
                </c:pt>
                <c:pt idx="1826">
                  <c:v>18260</c:v>
                </c:pt>
                <c:pt idx="1827">
                  <c:v>18270</c:v>
                </c:pt>
                <c:pt idx="1828">
                  <c:v>18280</c:v>
                </c:pt>
                <c:pt idx="1829">
                  <c:v>18290</c:v>
                </c:pt>
                <c:pt idx="1830">
                  <c:v>18300</c:v>
                </c:pt>
                <c:pt idx="1831">
                  <c:v>18310</c:v>
                </c:pt>
                <c:pt idx="1832">
                  <c:v>18320</c:v>
                </c:pt>
                <c:pt idx="1833">
                  <c:v>18330</c:v>
                </c:pt>
                <c:pt idx="1834">
                  <c:v>18340</c:v>
                </c:pt>
                <c:pt idx="1835">
                  <c:v>18350</c:v>
                </c:pt>
                <c:pt idx="1836">
                  <c:v>18360</c:v>
                </c:pt>
                <c:pt idx="1837">
                  <c:v>18370</c:v>
                </c:pt>
                <c:pt idx="1838">
                  <c:v>18380</c:v>
                </c:pt>
                <c:pt idx="1839">
                  <c:v>18390</c:v>
                </c:pt>
                <c:pt idx="1840">
                  <c:v>18400</c:v>
                </c:pt>
                <c:pt idx="1841">
                  <c:v>18410</c:v>
                </c:pt>
                <c:pt idx="1842">
                  <c:v>18420</c:v>
                </c:pt>
                <c:pt idx="1843">
                  <c:v>18430</c:v>
                </c:pt>
                <c:pt idx="1844">
                  <c:v>18440</c:v>
                </c:pt>
                <c:pt idx="1845">
                  <c:v>18450</c:v>
                </c:pt>
                <c:pt idx="1846">
                  <c:v>18460</c:v>
                </c:pt>
                <c:pt idx="1847">
                  <c:v>18470</c:v>
                </c:pt>
                <c:pt idx="1848">
                  <c:v>18480</c:v>
                </c:pt>
                <c:pt idx="1849">
                  <c:v>18490</c:v>
                </c:pt>
                <c:pt idx="1850">
                  <c:v>18500</c:v>
                </c:pt>
                <c:pt idx="1851">
                  <c:v>18510</c:v>
                </c:pt>
                <c:pt idx="1852">
                  <c:v>18520</c:v>
                </c:pt>
                <c:pt idx="1853">
                  <c:v>18530</c:v>
                </c:pt>
                <c:pt idx="1854">
                  <c:v>18540</c:v>
                </c:pt>
                <c:pt idx="1855">
                  <c:v>18550</c:v>
                </c:pt>
                <c:pt idx="1856">
                  <c:v>18560</c:v>
                </c:pt>
                <c:pt idx="1857">
                  <c:v>18570</c:v>
                </c:pt>
                <c:pt idx="1858">
                  <c:v>18580</c:v>
                </c:pt>
                <c:pt idx="1859">
                  <c:v>18590</c:v>
                </c:pt>
                <c:pt idx="1860">
                  <c:v>18600</c:v>
                </c:pt>
                <c:pt idx="1861">
                  <c:v>18610</c:v>
                </c:pt>
                <c:pt idx="1862">
                  <c:v>18620</c:v>
                </c:pt>
                <c:pt idx="1863">
                  <c:v>18630</c:v>
                </c:pt>
                <c:pt idx="1864">
                  <c:v>18640</c:v>
                </c:pt>
                <c:pt idx="1865">
                  <c:v>18650</c:v>
                </c:pt>
                <c:pt idx="1866">
                  <c:v>18660</c:v>
                </c:pt>
                <c:pt idx="1867">
                  <c:v>18670</c:v>
                </c:pt>
                <c:pt idx="1868">
                  <c:v>18680</c:v>
                </c:pt>
                <c:pt idx="1869">
                  <c:v>18690</c:v>
                </c:pt>
                <c:pt idx="1870">
                  <c:v>18700</c:v>
                </c:pt>
                <c:pt idx="1871">
                  <c:v>18710</c:v>
                </c:pt>
                <c:pt idx="1872">
                  <c:v>18720</c:v>
                </c:pt>
                <c:pt idx="1873">
                  <c:v>18730</c:v>
                </c:pt>
                <c:pt idx="1874">
                  <c:v>18740</c:v>
                </c:pt>
                <c:pt idx="1875">
                  <c:v>18750</c:v>
                </c:pt>
                <c:pt idx="1876">
                  <c:v>18760</c:v>
                </c:pt>
                <c:pt idx="1877">
                  <c:v>18770</c:v>
                </c:pt>
                <c:pt idx="1878">
                  <c:v>18780</c:v>
                </c:pt>
                <c:pt idx="1879">
                  <c:v>18790</c:v>
                </c:pt>
                <c:pt idx="1880">
                  <c:v>18800</c:v>
                </c:pt>
                <c:pt idx="1881">
                  <c:v>18810</c:v>
                </c:pt>
                <c:pt idx="1882">
                  <c:v>18820</c:v>
                </c:pt>
                <c:pt idx="1883">
                  <c:v>18830</c:v>
                </c:pt>
                <c:pt idx="1884">
                  <c:v>18840</c:v>
                </c:pt>
                <c:pt idx="1885">
                  <c:v>18850</c:v>
                </c:pt>
                <c:pt idx="1886">
                  <c:v>18860</c:v>
                </c:pt>
                <c:pt idx="1887">
                  <c:v>18870</c:v>
                </c:pt>
                <c:pt idx="1888">
                  <c:v>18880</c:v>
                </c:pt>
                <c:pt idx="1889">
                  <c:v>18890</c:v>
                </c:pt>
                <c:pt idx="1890">
                  <c:v>18900</c:v>
                </c:pt>
                <c:pt idx="1891">
                  <c:v>18910</c:v>
                </c:pt>
                <c:pt idx="1892">
                  <c:v>18920</c:v>
                </c:pt>
                <c:pt idx="1893">
                  <c:v>18930</c:v>
                </c:pt>
                <c:pt idx="1894">
                  <c:v>18940</c:v>
                </c:pt>
                <c:pt idx="1895">
                  <c:v>18950</c:v>
                </c:pt>
                <c:pt idx="1896">
                  <c:v>18960</c:v>
                </c:pt>
                <c:pt idx="1897">
                  <c:v>18970</c:v>
                </c:pt>
                <c:pt idx="1898">
                  <c:v>18980</c:v>
                </c:pt>
                <c:pt idx="1899">
                  <c:v>18990</c:v>
                </c:pt>
                <c:pt idx="1900">
                  <c:v>19000</c:v>
                </c:pt>
                <c:pt idx="1901">
                  <c:v>19010</c:v>
                </c:pt>
                <c:pt idx="1902">
                  <c:v>19020</c:v>
                </c:pt>
                <c:pt idx="1903">
                  <c:v>19030</c:v>
                </c:pt>
                <c:pt idx="1904">
                  <c:v>19040</c:v>
                </c:pt>
                <c:pt idx="1905">
                  <c:v>19050</c:v>
                </c:pt>
                <c:pt idx="1906">
                  <c:v>19060</c:v>
                </c:pt>
                <c:pt idx="1907">
                  <c:v>19070</c:v>
                </c:pt>
                <c:pt idx="1908">
                  <c:v>19080</c:v>
                </c:pt>
                <c:pt idx="1909">
                  <c:v>19090</c:v>
                </c:pt>
                <c:pt idx="1910">
                  <c:v>19100</c:v>
                </c:pt>
                <c:pt idx="1911">
                  <c:v>19110</c:v>
                </c:pt>
                <c:pt idx="1912">
                  <c:v>19120</c:v>
                </c:pt>
                <c:pt idx="1913">
                  <c:v>19130</c:v>
                </c:pt>
                <c:pt idx="1914">
                  <c:v>19140</c:v>
                </c:pt>
                <c:pt idx="1915">
                  <c:v>19150</c:v>
                </c:pt>
                <c:pt idx="1916">
                  <c:v>19160</c:v>
                </c:pt>
                <c:pt idx="1917">
                  <c:v>19170</c:v>
                </c:pt>
                <c:pt idx="1918">
                  <c:v>19180</c:v>
                </c:pt>
                <c:pt idx="1919">
                  <c:v>19190</c:v>
                </c:pt>
                <c:pt idx="1920">
                  <c:v>19200</c:v>
                </c:pt>
                <c:pt idx="1921">
                  <c:v>19210</c:v>
                </c:pt>
                <c:pt idx="1922">
                  <c:v>19220</c:v>
                </c:pt>
                <c:pt idx="1923">
                  <c:v>19230</c:v>
                </c:pt>
                <c:pt idx="1924">
                  <c:v>19240</c:v>
                </c:pt>
                <c:pt idx="1925">
                  <c:v>19250</c:v>
                </c:pt>
                <c:pt idx="1926">
                  <c:v>19260</c:v>
                </c:pt>
                <c:pt idx="1927">
                  <c:v>19270</c:v>
                </c:pt>
                <c:pt idx="1928">
                  <c:v>19280</c:v>
                </c:pt>
                <c:pt idx="1929">
                  <c:v>19290</c:v>
                </c:pt>
                <c:pt idx="1930">
                  <c:v>19300</c:v>
                </c:pt>
                <c:pt idx="1931">
                  <c:v>19310</c:v>
                </c:pt>
                <c:pt idx="1932">
                  <c:v>19320</c:v>
                </c:pt>
                <c:pt idx="1933">
                  <c:v>19330</c:v>
                </c:pt>
                <c:pt idx="1934">
                  <c:v>19340</c:v>
                </c:pt>
                <c:pt idx="1935">
                  <c:v>19350</c:v>
                </c:pt>
                <c:pt idx="1936">
                  <c:v>19360</c:v>
                </c:pt>
                <c:pt idx="1937">
                  <c:v>19370</c:v>
                </c:pt>
                <c:pt idx="1938">
                  <c:v>19380</c:v>
                </c:pt>
                <c:pt idx="1939">
                  <c:v>19390</c:v>
                </c:pt>
                <c:pt idx="1940">
                  <c:v>19400</c:v>
                </c:pt>
                <c:pt idx="1941">
                  <c:v>19410</c:v>
                </c:pt>
                <c:pt idx="1942">
                  <c:v>19420</c:v>
                </c:pt>
                <c:pt idx="1943">
                  <c:v>19430</c:v>
                </c:pt>
                <c:pt idx="1944">
                  <c:v>19440</c:v>
                </c:pt>
                <c:pt idx="1945">
                  <c:v>19450</c:v>
                </c:pt>
                <c:pt idx="1946">
                  <c:v>19460</c:v>
                </c:pt>
                <c:pt idx="1947">
                  <c:v>19470</c:v>
                </c:pt>
                <c:pt idx="1948">
                  <c:v>19480</c:v>
                </c:pt>
                <c:pt idx="1949">
                  <c:v>19490</c:v>
                </c:pt>
                <c:pt idx="1950">
                  <c:v>19500</c:v>
                </c:pt>
                <c:pt idx="1951">
                  <c:v>19510</c:v>
                </c:pt>
                <c:pt idx="1952">
                  <c:v>19520</c:v>
                </c:pt>
                <c:pt idx="1953">
                  <c:v>19530</c:v>
                </c:pt>
                <c:pt idx="1954">
                  <c:v>19540</c:v>
                </c:pt>
                <c:pt idx="1955">
                  <c:v>19550</c:v>
                </c:pt>
                <c:pt idx="1956">
                  <c:v>19560</c:v>
                </c:pt>
                <c:pt idx="1957">
                  <c:v>19570</c:v>
                </c:pt>
                <c:pt idx="1958">
                  <c:v>19580</c:v>
                </c:pt>
                <c:pt idx="1959">
                  <c:v>19590</c:v>
                </c:pt>
                <c:pt idx="1960">
                  <c:v>19600</c:v>
                </c:pt>
                <c:pt idx="1961">
                  <c:v>19610</c:v>
                </c:pt>
                <c:pt idx="1962">
                  <c:v>19620</c:v>
                </c:pt>
                <c:pt idx="1963">
                  <c:v>19630</c:v>
                </c:pt>
                <c:pt idx="1964">
                  <c:v>19640</c:v>
                </c:pt>
                <c:pt idx="1965">
                  <c:v>19650</c:v>
                </c:pt>
                <c:pt idx="1966">
                  <c:v>19660</c:v>
                </c:pt>
                <c:pt idx="1967">
                  <c:v>19670</c:v>
                </c:pt>
                <c:pt idx="1968">
                  <c:v>19680</c:v>
                </c:pt>
                <c:pt idx="1969">
                  <c:v>19690</c:v>
                </c:pt>
                <c:pt idx="1970">
                  <c:v>19700</c:v>
                </c:pt>
                <c:pt idx="1971">
                  <c:v>19710</c:v>
                </c:pt>
                <c:pt idx="1972">
                  <c:v>19720</c:v>
                </c:pt>
                <c:pt idx="1973">
                  <c:v>19730</c:v>
                </c:pt>
                <c:pt idx="1974">
                  <c:v>19740</c:v>
                </c:pt>
                <c:pt idx="1975">
                  <c:v>19750</c:v>
                </c:pt>
                <c:pt idx="1976">
                  <c:v>19760</c:v>
                </c:pt>
                <c:pt idx="1977">
                  <c:v>19770</c:v>
                </c:pt>
                <c:pt idx="1978">
                  <c:v>19780</c:v>
                </c:pt>
                <c:pt idx="1979">
                  <c:v>19790</c:v>
                </c:pt>
                <c:pt idx="1980">
                  <c:v>19800</c:v>
                </c:pt>
                <c:pt idx="1981">
                  <c:v>19810</c:v>
                </c:pt>
                <c:pt idx="1982">
                  <c:v>19820</c:v>
                </c:pt>
                <c:pt idx="1983">
                  <c:v>19830</c:v>
                </c:pt>
                <c:pt idx="1984">
                  <c:v>19840</c:v>
                </c:pt>
                <c:pt idx="1985">
                  <c:v>19850</c:v>
                </c:pt>
                <c:pt idx="1986">
                  <c:v>19860</c:v>
                </c:pt>
                <c:pt idx="1987">
                  <c:v>19870</c:v>
                </c:pt>
                <c:pt idx="1988">
                  <c:v>19880</c:v>
                </c:pt>
                <c:pt idx="1989">
                  <c:v>19890</c:v>
                </c:pt>
                <c:pt idx="1990">
                  <c:v>19900</c:v>
                </c:pt>
                <c:pt idx="1991">
                  <c:v>19910</c:v>
                </c:pt>
                <c:pt idx="1992">
                  <c:v>19920</c:v>
                </c:pt>
                <c:pt idx="1993">
                  <c:v>19930</c:v>
                </c:pt>
                <c:pt idx="1994">
                  <c:v>19940</c:v>
                </c:pt>
                <c:pt idx="1995">
                  <c:v>19950</c:v>
                </c:pt>
                <c:pt idx="1996">
                  <c:v>19960</c:v>
                </c:pt>
                <c:pt idx="1997">
                  <c:v>19970</c:v>
                </c:pt>
                <c:pt idx="1998">
                  <c:v>19980</c:v>
                </c:pt>
                <c:pt idx="1999">
                  <c:v>19990</c:v>
                </c:pt>
                <c:pt idx="2000">
                  <c:v>20000</c:v>
                </c:pt>
                <c:pt idx="2001">
                  <c:v>20010</c:v>
                </c:pt>
                <c:pt idx="2002">
                  <c:v>20020</c:v>
                </c:pt>
                <c:pt idx="2003">
                  <c:v>20030</c:v>
                </c:pt>
                <c:pt idx="2004">
                  <c:v>20040</c:v>
                </c:pt>
                <c:pt idx="2005">
                  <c:v>20050</c:v>
                </c:pt>
                <c:pt idx="2006">
                  <c:v>20060</c:v>
                </c:pt>
                <c:pt idx="2007">
                  <c:v>20070</c:v>
                </c:pt>
                <c:pt idx="2008">
                  <c:v>20080</c:v>
                </c:pt>
                <c:pt idx="2009">
                  <c:v>20090</c:v>
                </c:pt>
                <c:pt idx="2010">
                  <c:v>20100</c:v>
                </c:pt>
                <c:pt idx="2011">
                  <c:v>20110</c:v>
                </c:pt>
                <c:pt idx="2012">
                  <c:v>20120</c:v>
                </c:pt>
                <c:pt idx="2013">
                  <c:v>20130</c:v>
                </c:pt>
                <c:pt idx="2014">
                  <c:v>20140</c:v>
                </c:pt>
                <c:pt idx="2015">
                  <c:v>20150</c:v>
                </c:pt>
                <c:pt idx="2016">
                  <c:v>20160</c:v>
                </c:pt>
                <c:pt idx="2017">
                  <c:v>20170</c:v>
                </c:pt>
                <c:pt idx="2018">
                  <c:v>20180</c:v>
                </c:pt>
                <c:pt idx="2019">
                  <c:v>20190</c:v>
                </c:pt>
                <c:pt idx="2020">
                  <c:v>20200</c:v>
                </c:pt>
                <c:pt idx="2021">
                  <c:v>20210</c:v>
                </c:pt>
                <c:pt idx="2022">
                  <c:v>20220</c:v>
                </c:pt>
                <c:pt idx="2023">
                  <c:v>20230</c:v>
                </c:pt>
                <c:pt idx="2024">
                  <c:v>20240</c:v>
                </c:pt>
                <c:pt idx="2025">
                  <c:v>20250</c:v>
                </c:pt>
                <c:pt idx="2026">
                  <c:v>20260</c:v>
                </c:pt>
                <c:pt idx="2027">
                  <c:v>20270</c:v>
                </c:pt>
                <c:pt idx="2028">
                  <c:v>20280</c:v>
                </c:pt>
                <c:pt idx="2029">
                  <c:v>20290</c:v>
                </c:pt>
                <c:pt idx="2030">
                  <c:v>20300</c:v>
                </c:pt>
                <c:pt idx="2031">
                  <c:v>20310</c:v>
                </c:pt>
                <c:pt idx="2032">
                  <c:v>20320</c:v>
                </c:pt>
                <c:pt idx="2033">
                  <c:v>20330</c:v>
                </c:pt>
                <c:pt idx="2034">
                  <c:v>20340</c:v>
                </c:pt>
                <c:pt idx="2035">
                  <c:v>20350</c:v>
                </c:pt>
                <c:pt idx="2036">
                  <c:v>20360</c:v>
                </c:pt>
                <c:pt idx="2037">
                  <c:v>20370</c:v>
                </c:pt>
                <c:pt idx="2038">
                  <c:v>20380</c:v>
                </c:pt>
                <c:pt idx="2039">
                  <c:v>20390</c:v>
                </c:pt>
                <c:pt idx="2040">
                  <c:v>20400</c:v>
                </c:pt>
                <c:pt idx="2041">
                  <c:v>20410</c:v>
                </c:pt>
                <c:pt idx="2042">
                  <c:v>20420</c:v>
                </c:pt>
                <c:pt idx="2043">
                  <c:v>20430</c:v>
                </c:pt>
                <c:pt idx="2044">
                  <c:v>20440</c:v>
                </c:pt>
                <c:pt idx="2045">
                  <c:v>20450</c:v>
                </c:pt>
                <c:pt idx="2046">
                  <c:v>20460</c:v>
                </c:pt>
                <c:pt idx="2047">
                  <c:v>20470</c:v>
                </c:pt>
                <c:pt idx="2048">
                  <c:v>20480</c:v>
                </c:pt>
                <c:pt idx="2049">
                  <c:v>20490</c:v>
                </c:pt>
                <c:pt idx="2050">
                  <c:v>20500</c:v>
                </c:pt>
                <c:pt idx="2051">
                  <c:v>20510</c:v>
                </c:pt>
                <c:pt idx="2052">
                  <c:v>20520</c:v>
                </c:pt>
                <c:pt idx="2053">
                  <c:v>20530</c:v>
                </c:pt>
                <c:pt idx="2054">
                  <c:v>20540</c:v>
                </c:pt>
                <c:pt idx="2055">
                  <c:v>20550</c:v>
                </c:pt>
                <c:pt idx="2056">
                  <c:v>20560</c:v>
                </c:pt>
                <c:pt idx="2057">
                  <c:v>20570</c:v>
                </c:pt>
                <c:pt idx="2058">
                  <c:v>20580</c:v>
                </c:pt>
                <c:pt idx="2059">
                  <c:v>20590</c:v>
                </c:pt>
                <c:pt idx="2060">
                  <c:v>20600</c:v>
                </c:pt>
                <c:pt idx="2061">
                  <c:v>20610</c:v>
                </c:pt>
                <c:pt idx="2062">
                  <c:v>20620</c:v>
                </c:pt>
                <c:pt idx="2063">
                  <c:v>20630</c:v>
                </c:pt>
                <c:pt idx="2064">
                  <c:v>20640</c:v>
                </c:pt>
                <c:pt idx="2065">
                  <c:v>20650</c:v>
                </c:pt>
                <c:pt idx="2066">
                  <c:v>20660</c:v>
                </c:pt>
                <c:pt idx="2067">
                  <c:v>20670</c:v>
                </c:pt>
                <c:pt idx="2068">
                  <c:v>20680</c:v>
                </c:pt>
                <c:pt idx="2069">
                  <c:v>20690</c:v>
                </c:pt>
                <c:pt idx="2070">
                  <c:v>20700</c:v>
                </c:pt>
                <c:pt idx="2071">
                  <c:v>20710</c:v>
                </c:pt>
                <c:pt idx="2072">
                  <c:v>20720</c:v>
                </c:pt>
                <c:pt idx="2073">
                  <c:v>20730</c:v>
                </c:pt>
                <c:pt idx="2074">
                  <c:v>20740</c:v>
                </c:pt>
                <c:pt idx="2075">
                  <c:v>20750</c:v>
                </c:pt>
                <c:pt idx="2076">
                  <c:v>20760</c:v>
                </c:pt>
                <c:pt idx="2077">
                  <c:v>20770</c:v>
                </c:pt>
                <c:pt idx="2078">
                  <c:v>20780</c:v>
                </c:pt>
                <c:pt idx="2079">
                  <c:v>20790</c:v>
                </c:pt>
                <c:pt idx="2080">
                  <c:v>20800</c:v>
                </c:pt>
                <c:pt idx="2081">
                  <c:v>20810</c:v>
                </c:pt>
                <c:pt idx="2082">
                  <c:v>20820</c:v>
                </c:pt>
                <c:pt idx="2083">
                  <c:v>20830</c:v>
                </c:pt>
                <c:pt idx="2084">
                  <c:v>20840</c:v>
                </c:pt>
                <c:pt idx="2085">
                  <c:v>20850</c:v>
                </c:pt>
                <c:pt idx="2086">
                  <c:v>20860</c:v>
                </c:pt>
                <c:pt idx="2087">
                  <c:v>20870</c:v>
                </c:pt>
                <c:pt idx="2088">
                  <c:v>20880</c:v>
                </c:pt>
                <c:pt idx="2089">
                  <c:v>20890</c:v>
                </c:pt>
                <c:pt idx="2090">
                  <c:v>20900</c:v>
                </c:pt>
                <c:pt idx="2091">
                  <c:v>20910</c:v>
                </c:pt>
                <c:pt idx="2092">
                  <c:v>20920</c:v>
                </c:pt>
                <c:pt idx="2093">
                  <c:v>20930</c:v>
                </c:pt>
                <c:pt idx="2094">
                  <c:v>20940</c:v>
                </c:pt>
                <c:pt idx="2095">
                  <c:v>20950</c:v>
                </c:pt>
                <c:pt idx="2096">
                  <c:v>20960</c:v>
                </c:pt>
                <c:pt idx="2097">
                  <c:v>20970</c:v>
                </c:pt>
                <c:pt idx="2098">
                  <c:v>20980</c:v>
                </c:pt>
                <c:pt idx="2099">
                  <c:v>20990</c:v>
                </c:pt>
                <c:pt idx="2100">
                  <c:v>21000</c:v>
                </c:pt>
                <c:pt idx="2101">
                  <c:v>21010</c:v>
                </c:pt>
                <c:pt idx="2102">
                  <c:v>21020</c:v>
                </c:pt>
                <c:pt idx="2103">
                  <c:v>21030</c:v>
                </c:pt>
                <c:pt idx="2104">
                  <c:v>21040</c:v>
                </c:pt>
                <c:pt idx="2105">
                  <c:v>21050</c:v>
                </c:pt>
                <c:pt idx="2106">
                  <c:v>21060</c:v>
                </c:pt>
                <c:pt idx="2107">
                  <c:v>21070</c:v>
                </c:pt>
                <c:pt idx="2108">
                  <c:v>21080</c:v>
                </c:pt>
                <c:pt idx="2109">
                  <c:v>21090</c:v>
                </c:pt>
                <c:pt idx="2110">
                  <c:v>21100</c:v>
                </c:pt>
                <c:pt idx="2111">
                  <c:v>21110</c:v>
                </c:pt>
                <c:pt idx="2112">
                  <c:v>21120</c:v>
                </c:pt>
                <c:pt idx="2113">
                  <c:v>21130</c:v>
                </c:pt>
                <c:pt idx="2114">
                  <c:v>21140</c:v>
                </c:pt>
                <c:pt idx="2115">
                  <c:v>21150</c:v>
                </c:pt>
                <c:pt idx="2116">
                  <c:v>21160</c:v>
                </c:pt>
                <c:pt idx="2117">
                  <c:v>21170</c:v>
                </c:pt>
                <c:pt idx="2118">
                  <c:v>21180</c:v>
                </c:pt>
                <c:pt idx="2119">
                  <c:v>21190</c:v>
                </c:pt>
                <c:pt idx="2120">
                  <c:v>21200</c:v>
                </c:pt>
                <c:pt idx="2121">
                  <c:v>21210</c:v>
                </c:pt>
                <c:pt idx="2122">
                  <c:v>21220</c:v>
                </c:pt>
                <c:pt idx="2123">
                  <c:v>21230</c:v>
                </c:pt>
                <c:pt idx="2124">
                  <c:v>21240</c:v>
                </c:pt>
                <c:pt idx="2125">
                  <c:v>21250</c:v>
                </c:pt>
                <c:pt idx="2126">
                  <c:v>21260</c:v>
                </c:pt>
                <c:pt idx="2127">
                  <c:v>21270</c:v>
                </c:pt>
                <c:pt idx="2128">
                  <c:v>21280</c:v>
                </c:pt>
                <c:pt idx="2129">
                  <c:v>21290</c:v>
                </c:pt>
                <c:pt idx="2130">
                  <c:v>21300</c:v>
                </c:pt>
                <c:pt idx="2131">
                  <c:v>21310</c:v>
                </c:pt>
                <c:pt idx="2132">
                  <c:v>21320</c:v>
                </c:pt>
                <c:pt idx="2133">
                  <c:v>21330</c:v>
                </c:pt>
                <c:pt idx="2134">
                  <c:v>21340</c:v>
                </c:pt>
                <c:pt idx="2135">
                  <c:v>21350</c:v>
                </c:pt>
                <c:pt idx="2136">
                  <c:v>21360</c:v>
                </c:pt>
                <c:pt idx="2137">
                  <c:v>21370</c:v>
                </c:pt>
                <c:pt idx="2138">
                  <c:v>21380</c:v>
                </c:pt>
                <c:pt idx="2139">
                  <c:v>21390</c:v>
                </c:pt>
                <c:pt idx="2140">
                  <c:v>21400</c:v>
                </c:pt>
                <c:pt idx="2141">
                  <c:v>21410</c:v>
                </c:pt>
                <c:pt idx="2142">
                  <c:v>21420</c:v>
                </c:pt>
                <c:pt idx="2143">
                  <c:v>21430</c:v>
                </c:pt>
                <c:pt idx="2144">
                  <c:v>21440</c:v>
                </c:pt>
                <c:pt idx="2145">
                  <c:v>21450</c:v>
                </c:pt>
                <c:pt idx="2146">
                  <c:v>21460</c:v>
                </c:pt>
                <c:pt idx="2147">
                  <c:v>21470</c:v>
                </c:pt>
                <c:pt idx="2148">
                  <c:v>21480</c:v>
                </c:pt>
                <c:pt idx="2149">
                  <c:v>21490</c:v>
                </c:pt>
                <c:pt idx="2150">
                  <c:v>21500</c:v>
                </c:pt>
                <c:pt idx="2151">
                  <c:v>21510</c:v>
                </c:pt>
                <c:pt idx="2152">
                  <c:v>21520</c:v>
                </c:pt>
                <c:pt idx="2153">
                  <c:v>21530</c:v>
                </c:pt>
                <c:pt idx="2154">
                  <c:v>21540</c:v>
                </c:pt>
                <c:pt idx="2155">
                  <c:v>21550</c:v>
                </c:pt>
                <c:pt idx="2156">
                  <c:v>21560</c:v>
                </c:pt>
                <c:pt idx="2157">
                  <c:v>21570</c:v>
                </c:pt>
                <c:pt idx="2158">
                  <c:v>21580</c:v>
                </c:pt>
                <c:pt idx="2159">
                  <c:v>21590</c:v>
                </c:pt>
                <c:pt idx="2160">
                  <c:v>21600</c:v>
                </c:pt>
                <c:pt idx="2161">
                  <c:v>21610</c:v>
                </c:pt>
                <c:pt idx="2162">
                  <c:v>21620</c:v>
                </c:pt>
                <c:pt idx="2163">
                  <c:v>21630</c:v>
                </c:pt>
                <c:pt idx="2164">
                  <c:v>21640</c:v>
                </c:pt>
                <c:pt idx="2165">
                  <c:v>21650</c:v>
                </c:pt>
                <c:pt idx="2166">
                  <c:v>21660</c:v>
                </c:pt>
                <c:pt idx="2167">
                  <c:v>21670</c:v>
                </c:pt>
                <c:pt idx="2168">
                  <c:v>21680</c:v>
                </c:pt>
                <c:pt idx="2169">
                  <c:v>21690</c:v>
                </c:pt>
                <c:pt idx="2170">
                  <c:v>21700</c:v>
                </c:pt>
                <c:pt idx="2171">
                  <c:v>21710</c:v>
                </c:pt>
                <c:pt idx="2172">
                  <c:v>21720</c:v>
                </c:pt>
                <c:pt idx="2173">
                  <c:v>21730</c:v>
                </c:pt>
                <c:pt idx="2174">
                  <c:v>21740</c:v>
                </c:pt>
                <c:pt idx="2175">
                  <c:v>21750</c:v>
                </c:pt>
                <c:pt idx="2176">
                  <c:v>21760</c:v>
                </c:pt>
                <c:pt idx="2177">
                  <c:v>21770</c:v>
                </c:pt>
                <c:pt idx="2178">
                  <c:v>21780</c:v>
                </c:pt>
                <c:pt idx="2179">
                  <c:v>21790</c:v>
                </c:pt>
                <c:pt idx="2180">
                  <c:v>21800</c:v>
                </c:pt>
                <c:pt idx="2181">
                  <c:v>21810</c:v>
                </c:pt>
                <c:pt idx="2182">
                  <c:v>21820</c:v>
                </c:pt>
                <c:pt idx="2183">
                  <c:v>21830</c:v>
                </c:pt>
                <c:pt idx="2184">
                  <c:v>21840</c:v>
                </c:pt>
                <c:pt idx="2185">
                  <c:v>21850</c:v>
                </c:pt>
                <c:pt idx="2186">
                  <c:v>21860</c:v>
                </c:pt>
                <c:pt idx="2187">
                  <c:v>21870</c:v>
                </c:pt>
                <c:pt idx="2188">
                  <c:v>21880</c:v>
                </c:pt>
                <c:pt idx="2189">
                  <c:v>21890</c:v>
                </c:pt>
                <c:pt idx="2190">
                  <c:v>21900</c:v>
                </c:pt>
                <c:pt idx="2191">
                  <c:v>21910</c:v>
                </c:pt>
                <c:pt idx="2192">
                  <c:v>21920</c:v>
                </c:pt>
                <c:pt idx="2193">
                  <c:v>21930</c:v>
                </c:pt>
                <c:pt idx="2194">
                  <c:v>21940</c:v>
                </c:pt>
                <c:pt idx="2195">
                  <c:v>21950</c:v>
                </c:pt>
                <c:pt idx="2196">
                  <c:v>21960</c:v>
                </c:pt>
                <c:pt idx="2197">
                  <c:v>21970</c:v>
                </c:pt>
                <c:pt idx="2198">
                  <c:v>21980</c:v>
                </c:pt>
                <c:pt idx="2199">
                  <c:v>21990</c:v>
                </c:pt>
                <c:pt idx="2200">
                  <c:v>22000</c:v>
                </c:pt>
                <c:pt idx="2201">
                  <c:v>22010</c:v>
                </c:pt>
                <c:pt idx="2202">
                  <c:v>22020</c:v>
                </c:pt>
                <c:pt idx="2203">
                  <c:v>22030</c:v>
                </c:pt>
                <c:pt idx="2204">
                  <c:v>22040</c:v>
                </c:pt>
                <c:pt idx="2205">
                  <c:v>22050</c:v>
                </c:pt>
                <c:pt idx="2206">
                  <c:v>22060</c:v>
                </c:pt>
                <c:pt idx="2207">
                  <c:v>22070</c:v>
                </c:pt>
                <c:pt idx="2208">
                  <c:v>22080</c:v>
                </c:pt>
                <c:pt idx="2209">
                  <c:v>22090</c:v>
                </c:pt>
                <c:pt idx="2210">
                  <c:v>22100</c:v>
                </c:pt>
                <c:pt idx="2211">
                  <c:v>22110</c:v>
                </c:pt>
                <c:pt idx="2212">
                  <c:v>22120</c:v>
                </c:pt>
                <c:pt idx="2213">
                  <c:v>22130</c:v>
                </c:pt>
                <c:pt idx="2214">
                  <c:v>22140</c:v>
                </c:pt>
                <c:pt idx="2215">
                  <c:v>22150</c:v>
                </c:pt>
                <c:pt idx="2216">
                  <c:v>22160</c:v>
                </c:pt>
                <c:pt idx="2217">
                  <c:v>22170</c:v>
                </c:pt>
                <c:pt idx="2218">
                  <c:v>22180</c:v>
                </c:pt>
                <c:pt idx="2219">
                  <c:v>22190</c:v>
                </c:pt>
                <c:pt idx="2220">
                  <c:v>22200</c:v>
                </c:pt>
                <c:pt idx="2221">
                  <c:v>22210</c:v>
                </c:pt>
                <c:pt idx="2222">
                  <c:v>22220</c:v>
                </c:pt>
                <c:pt idx="2223">
                  <c:v>22230</c:v>
                </c:pt>
                <c:pt idx="2224">
                  <c:v>22240</c:v>
                </c:pt>
                <c:pt idx="2225">
                  <c:v>22250</c:v>
                </c:pt>
                <c:pt idx="2226">
                  <c:v>22260</c:v>
                </c:pt>
                <c:pt idx="2227">
                  <c:v>22270</c:v>
                </c:pt>
                <c:pt idx="2228">
                  <c:v>22280</c:v>
                </c:pt>
                <c:pt idx="2229">
                  <c:v>22290</c:v>
                </c:pt>
                <c:pt idx="2230">
                  <c:v>22300</c:v>
                </c:pt>
                <c:pt idx="2231">
                  <c:v>22310</c:v>
                </c:pt>
                <c:pt idx="2232">
                  <c:v>22320</c:v>
                </c:pt>
                <c:pt idx="2233">
                  <c:v>22330</c:v>
                </c:pt>
                <c:pt idx="2234">
                  <c:v>22340</c:v>
                </c:pt>
                <c:pt idx="2235">
                  <c:v>22350</c:v>
                </c:pt>
                <c:pt idx="2236">
                  <c:v>22360</c:v>
                </c:pt>
                <c:pt idx="2237">
                  <c:v>22370</c:v>
                </c:pt>
                <c:pt idx="2238">
                  <c:v>22380</c:v>
                </c:pt>
                <c:pt idx="2239">
                  <c:v>22390</c:v>
                </c:pt>
                <c:pt idx="2240">
                  <c:v>22400</c:v>
                </c:pt>
                <c:pt idx="2241">
                  <c:v>22410</c:v>
                </c:pt>
                <c:pt idx="2242">
                  <c:v>22420</c:v>
                </c:pt>
                <c:pt idx="2243">
                  <c:v>22430</c:v>
                </c:pt>
                <c:pt idx="2244">
                  <c:v>22440</c:v>
                </c:pt>
                <c:pt idx="2245">
                  <c:v>22450</c:v>
                </c:pt>
                <c:pt idx="2246">
                  <c:v>22460</c:v>
                </c:pt>
                <c:pt idx="2247">
                  <c:v>22470</c:v>
                </c:pt>
                <c:pt idx="2248">
                  <c:v>22480</c:v>
                </c:pt>
                <c:pt idx="2249">
                  <c:v>22490</c:v>
                </c:pt>
                <c:pt idx="2250">
                  <c:v>22500</c:v>
                </c:pt>
                <c:pt idx="2251">
                  <c:v>22510</c:v>
                </c:pt>
                <c:pt idx="2252">
                  <c:v>22520</c:v>
                </c:pt>
                <c:pt idx="2253">
                  <c:v>22530</c:v>
                </c:pt>
                <c:pt idx="2254">
                  <c:v>22540</c:v>
                </c:pt>
                <c:pt idx="2255">
                  <c:v>22550</c:v>
                </c:pt>
                <c:pt idx="2256">
                  <c:v>22560</c:v>
                </c:pt>
                <c:pt idx="2257">
                  <c:v>22570</c:v>
                </c:pt>
                <c:pt idx="2258">
                  <c:v>22580</c:v>
                </c:pt>
                <c:pt idx="2259">
                  <c:v>22590</c:v>
                </c:pt>
                <c:pt idx="2260">
                  <c:v>22600</c:v>
                </c:pt>
                <c:pt idx="2261">
                  <c:v>22610</c:v>
                </c:pt>
                <c:pt idx="2262">
                  <c:v>22620</c:v>
                </c:pt>
                <c:pt idx="2263">
                  <c:v>22630</c:v>
                </c:pt>
                <c:pt idx="2264">
                  <c:v>22640</c:v>
                </c:pt>
                <c:pt idx="2265">
                  <c:v>22650</c:v>
                </c:pt>
                <c:pt idx="2266">
                  <c:v>22660</c:v>
                </c:pt>
                <c:pt idx="2267">
                  <c:v>22670</c:v>
                </c:pt>
                <c:pt idx="2268">
                  <c:v>22680</c:v>
                </c:pt>
                <c:pt idx="2269">
                  <c:v>22690</c:v>
                </c:pt>
                <c:pt idx="2270">
                  <c:v>22700</c:v>
                </c:pt>
                <c:pt idx="2271">
                  <c:v>22710</c:v>
                </c:pt>
                <c:pt idx="2272">
                  <c:v>22720</c:v>
                </c:pt>
                <c:pt idx="2273">
                  <c:v>22730</c:v>
                </c:pt>
                <c:pt idx="2274">
                  <c:v>22740</c:v>
                </c:pt>
                <c:pt idx="2275">
                  <c:v>22750</c:v>
                </c:pt>
                <c:pt idx="2276">
                  <c:v>22760</c:v>
                </c:pt>
                <c:pt idx="2277">
                  <c:v>22770</c:v>
                </c:pt>
                <c:pt idx="2278">
                  <c:v>22780</c:v>
                </c:pt>
                <c:pt idx="2279">
                  <c:v>22790</c:v>
                </c:pt>
                <c:pt idx="2280">
                  <c:v>22800</c:v>
                </c:pt>
                <c:pt idx="2281">
                  <c:v>22810</c:v>
                </c:pt>
                <c:pt idx="2282">
                  <c:v>22820</c:v>
                </c:pt>
                <c:pt idx="2283">
                  <c:v>22830</c:v>
                </c:pt>
                <c:pt idx="2284">
                  <c:v>22840</c:v>
                </c:pt>
                <c:pt idx="2285">
                  <c:v>22850</c:v>
                </c:pt>
                <c:pt idx="2286">
                  <c:v>22860</c:v>
                </c:pt>
                <c:pt idx="2287">
                  <c:v>22870</c:v>
                </c:pt>
                <c:pt idx="2288">
                  <c:v>22880</c:v>
                </c:pt>
                <c:pt idx="2289">
                  <c:v>22890</c:v>
                </c:pt>
                <c:pt idx="2290">
                  <c:v>22900</c:v>
                </c:pt>
                <c:pt idx="2291">
                  <c:v>22910</c:v>
                </c:pt>
                <c:pt idx="2292">
                  <c:v>22920</c:v>
                </c:pt>
                <c:pt idx="2293">
                  <c:v>22930</c:v>
                </c:pt>
                <c:pt idx="2294">
                  <c:v>22940</c:v>
                </c:pt>
                <c:pt idx="2295">
                  <c:v>22950</c:v>
                </c:pt>
                <c:pt idx="2296">
                  <c:v>22960</c:v>
                </c:pt>
                <c:pt idx="2297">
                  <c:v>22970</c:v>
                </c:pt>
                <c:pt idx="2298">
                  <c:v>22980</c:v>
                </c:pt>
                <c:pt idx="2299">
                  <c:v>22990</c:v>
                </c:pt>
                <c:pt idx="2300">
                  <c:v>23000</c:v>
                </c:pt>
                <c:pt idx="2301">
                  <c:v>23010</c:v>
                </c:pt>
                <c:pt idx="2302">
                  <c:v>23020</c:v>
                </c:pt>
                <c:pt idx="2303">
                  <c:v>23030</c:v>
                </c:pt>
                <c:pt idx="2304">
                  <c:v>23040</c:v>
                </c:pt>
                <c:pt idx="2305">
                  <c:v>23050</c:v>
                </c:pt>
                <c:pt idx="2306">
                  <c:v>23060</c:v>
                </c:pt>
                <c:pt idx="2307">
                  <c:v>23070</c:v>
                </c:pt>
                <c:pt idx="2308">
                  <c:v>23080</c:v>
                </c:pt>
                <c:pt idx="2309">
                  <c:v>23090</c:v>
                </c:pt>
                <c:pt idx="2310">
                  <c:v>23100</c:v>
                </c:pt>
                <c:pt idx="2311">
                  <c:v>23110</c:v>
                </c:pt>
                <c:pt idx="2312">
                  <c:v>23120</c:v>
                </c:pt>
                <c:pt idx="2313">
                  <c:v>23130</c:v>
                </c:pt>
                <c:pt idx="2314">
                  <c:v>23140</c:v>
                </c:pt>
                <c:pt idx="2315">
                  <c:v>23150</c:v>
                </c:pt>
                <c:pt idx="2316">
                  <c:v>23160</c:v>
                </c:pt>
                <c:pt idx="2317">
                  <c:v>23170</c:v>
                </c:pt>
                <c:pt idx="2318">
                  <c:v>23180</c:v>
                </c:pt>
                <c:pt idx="2319">
                  <c:v>23190</c:v>
                </c:pt>
                <c:pt idx="2320">
                  <c:v>23200</c:v>
                </c:pt>
                <c:pt idx="2321">
                  <c:v>23210</c:v>
                </c:pt>
                <c:pt idx="2322">
                  <c:v>23220</c:v>
                </c:pt>
                <c:pt idx="2323">
                  <c:v>23230</c:v>
                </c:pt>
                <c:pt idx="2324">
                  <c:v>23240</c:v>
                </c:pt>
                <c:pt idx="2325">
                  <c:v>23250</c:v>
                </c:pt>
                <c:pt idx="2326">
                  <c:v>23260</c:v>
                </c:pt>
                <c:pt idx="2327">
                  <c:v>23270</c:v>
                </c:pt>
                <c:pt idx="2328">
                  <c:v>23280</c:v>
                </c:pt>
                <c:pt idx="2329">
                  <c:v>23290</c:v>
                </c:pt>
                <c:pt idx="2330">
                  <c:v>23300</c:v>
                </c:pt>
                <c:pt idx="2331">
                  <c:v>23310</c:v>
                </c:pt>
                <c:pt idx="2332">
                  <c:v>23320</c:v>
                </c:pt>
                <c:pt idx="2333">
                  <c:v>23330</c:v>
                </c:pt>
                <c:pt idx="2334">
                  <c:v>23340</c:v>
                </c:pt>
              </c:numCache>
            </c:numRef>
          </c:xVal>
          <c:yVal>
            <c:numRef>
              <c:f>'Predictions, run2'!$E$3:$E$2337</c:f>
              <c:numCache>
                <c:formatCode>General</c:formatCode>
                <c:ptCount val="2335"/>
                <c:pt idx="0">
                  <c:v>1.0621688668099871E-4</c:v>
                </c:pt>
                <c:pt idx="1">
                  <c:v>1.0888181280432896E-4</c:v>
                </c:pt>
                <c:pt idx="2">
                  <c:v>1.1155426234599197E-4</c:v>
                </c:pt>
                <c:pt idx="3">
                  <c:v>1.1459030373217605E-4</c:v>
                </c:pt>
                <c:pt idx="4">
                  <c:v>1.1768909894538382E-4</c:v>
                </c:pt>
                <c:pt idx="5">
                  <c:v>1.2077347380101688E-4</c:v>
                </c:pt>
                <c:pt idx="6">
                  <c:v>1.240497366280513E-4</c:v>
                </c:pt>
                <c:pt idx="7">
                  <c:v>1.2759142033369475E-4</c:v>
                </c:pt>
                <c:pt idx="8">
                  <c:v>1.3151687710666327E-4</c:v>
                </c:pt>
                <c:pt idx="9">
                  <c:v>1.3581322218525482E-4</c:v>
                </c:pt>
                <c:pt idx="10">
                  <c:v>1.4057063484484988E-4</c:v>
                </c:pt>
                <c:pt idx="11">
                  <c:v>1.4603801694823559E-4</c:v>
                </c:pt>
                <c:pt idx="12">
                  <c:v>1.5220589094322445E-4</c:v>
                </c:pt>
                <c:pt idx="13">
                  <c:v>1.5924205871076236E-4</c:v>
                </c:pt>
                <c:pt idx="14">
                  <c:v>1.6722516632916573E-4</c:v>
                </c:pt>
                <c:pt idx="15">
                  <c:v>1.7641110086941136E-4</c:v>
                </c:pt>
                <c:pt idx="16">
                  <c:v>1.867889661278932E-4</c:v>
                </c:pt>
                <c:pt idx="17">
                  <c:v>1.9856949617347297E-4</c:v>
                </c:pt>
                <c:pt idx="18">
                  <c:v>2.1178544741795591E-4</c:v>
                </c:pt>
                <c:pt idx="19">
                  <c:v>2.2660240942773413E-4</c:v>
                </c:pt>
                <c:pt idx="20">
                  <c:v>2.4314121190815996E-4</c:v>
                </c:pt>
                <c:pt idx="21">
                  <c:v>2.6147794128994484E-4</c:v>
                </c:pt>
                <c:pt idx="22">
                  <c:v>2.8182154885092459E-4</c:v>
                </c:pt>
                <c:pt idx="23">
                  <c:v>3.042474846925991E-4</c:v>
                </c:pt>
                <c:pt idx="24">
                  <c:v>3.2887531491809785E-4</c:v>
                </c:pt>
                <c:pt idx="25">
                  <c:v>3.5582435404957202E-4</c:v>
                </c:pt>
                <c:pt idx="26">
                  <c:v>3.8521369035304787E-4</c:v>
                </c:pt>
                <c:pt idx="27">
                  <c:v>4.1711782057529678E-4</c:v>
                </c:pt>
                <c:pt idx="28">
                  <c:v>4.5178863847517015E-4</c:v>
                </c:pt>
                <c:pt idx="29">
                  <c:v>4.892115498367211E-4</c:v>
                </c:pt>
                <c:pt idx="30">
                  <c:v>5.2954939605620588E-4</c:v>
                </c:pt>
                <c:pt idx="31">
                  <c:v>5.7292052387281078E-4</c:v>
                </c:pt>
                <c:pt idx="32">
                  <c:v>6.19443185263302E-4</c:v>
                </c:pt>
                <c:pt idx="33">
                  <c:v>6.6927991193421743E-4</c:v>
                </c:pt>
                <c:pt idx="34">
                  <c:v>7.2246002901787953E-4</c:v>
                </c:pt>
                <c:pt idx="35">
                  <c:v>7.7910155249150126E-4</c:v>
                </c:pt>
                <c:pt idx="36">
                  <c:v>8.3945558491083094E-4</c:v>
                </c:pt>
                <c:pt idx="37">
                  <c:v>9.0350694426288847E-4</c:v>
                </c:pt>
                <c:pt idx="38">
                  <c:v>9.7141788237875559E-4</c:v>
                </c:pt>
                <c:pt idx="39">
                  <c:v>1.0432885658228086E-3</c:v>
                </c:pt>
                <c:pt idx="40">
                  <c:v>1.1194291885417984E-3</c:v>
                </c:pt>
                <c:pt idx="41">
                  <c:v>1.1995944485090337E-3</c:v>
                </c:pt>
                <c:pt idx="42">
                  <c:v>1.2841737654049057E-3</c:v>
                </c:pt>
                <c:pt idx="43">
                  <c:v>4.002472699982107E-5</c:v>
                </c:pt>
                <c:pt idx="44">
                  <c:v>8.6557035839929242E-5</c:v>
                </c:pt>
                <c:pt idx="45">
                  <c:v>1.3607054699960042E-4</c:v>
                </c:pt>
                <c:pt idx="46">
                  <c:v>1.8849805067966408E-4</c:v>
                </c:pt>
                <c:pt idx="47">
                  <c:v>2.4383962177565444E-4</c:v>
                </c:pt>
                <c:pt idx="48">
                  <c:v>3.0211864013252043E-4</c:v>
                </c:pt>
                <c:pt idx="49">
                  <c:v>3.6336076992127264E-4</c:v>
                </c:pt>
                <c:pt idx="50">
                  <c:v>4.2758227368699941E-4</c:v>
                </c:pt>
                <c:pt idx="51">
                  <c:v>4.9481154803254768E-4</c:v>
                </c:pt>
                <c:pt idx="52">
                  <c:v>5.6507637208258465E-4</c:v>
                </c:pt>
                <c:pt idx="53">
                  <c:v>6.3839259290487949E-4</c:v>
                </c:pt>
                <c:pt idx="54">
                  <c:v>7.1478852106665602E-4</c:v>
                </c:pt>
                <c:pt idx="55">
                  <c:v>7.9429171166334189E-4</c:v>
                </c:pt>
                <c:pt idx="56">
                  <c:v>8.7691646434007176E-4</c:v>
                </c:pt>
                <c:pt idx="57">
                  <c:v>9.626903261988895E-4</c:v>
                </c:pt>
                <c:pt idx="58">
                  <c:v>1.0516356206230482E-3</c:v>
                </c:pt>
                <c:pt idx="59">
                  <c:v>1.1437788289766493E-3</c:v>
                </c:pt>
                <c:pt idx="60">
                  <c:v>1.2391316001642005E-3</c:v>
                </c:pt>
                <c:pt idx="61">
                  <c:v>1.3377199655656424E-3</c:v>
                </c:pt>
                <c:pt idx="62">
                  <c:v>1.4395691364592622E-3</c:v>
                </c:pt>
                <c:pt idx="63">
                  <c:v>1.5446883013371382E-3</c:v>
                </c:pt>
                <c:pt idx="64">
                  <c:v>1.6531018883322313E-3</c:v>
                </c:pt>
                <c:pt idx="65">
                  <c:v>1.7648334223047124E-3</c:v>
                </c:pt>
                <c:pt idx="66">
                  <c:v>1.8798892173362836E-3</c:v>
                </c:pt>
                <c:pt idx="67">
                  <c:v>1.9982917191455618E-3</c:v>
                </c:pt>
                <c:pt idx="68">
                  <c:v>2.1200624024696468E-3</c:v>
                </c:pt>
                <c:pt idx="69">
                  <c:v>2.2452043559297863E-3</c:v>
                </c:pt>
                <c:pt idx="70">
                  <c:v>2.3737377377582858E-3</c:v>
                </c:pt>
                <c:pt idx="71">
                  <c:v>2.5056816787766278E-3</c:v>
                </c:pt>
                <c:pt idx="72">
                  <c:v>2.6410357923224437E-3</c:v>
                </c:pt>
                <c:pt idx="73">
                  <c:v>2.7798185276222132E-3</c:v>
                </c:pt>
                <c:pt idx="74">
                  <c:v>2.922034562657938E-3</c:v>
                </c:pt>
                <c:pt idx="75">
                  <c:v>3.0676700800569279E-3</c:v>
                </c:pt>
                <c:pt idx="76">
                  <c:v>3.2167492573070833E-3</c:v>
                </c:pt>
                <c:pt idx="77">
                  <c:v>3.3692952083684835E-3</c:v>
                </c:pt>
                <c:pt idx="78">
                  <c:v>3.5253093770371002E-3</c:v>
                </c:pt>
                <c:pt idx="79">
                  <c:v>3.68481369254825E-3</c:v>
                </c:pt>
                <c:pt idx="80">
                  <c:v>3.8478294368937682E-3</c:v>
                </c:pt>
                <c:pt idx="81">
                  <c:v>2.4234351180396629E-4</c:v>
                </c:pt>
                <c:pt idx="82">
                  <c:v>2.9339094965963319E-4</c:v>
                </c:pt>
                <c:pt idx="83">
                  <c:v>4.0981697112907334E-4</c:v>
                </c:pt>
                <c:pt idx="84">
                  <c:v>5.4154850357224227E-4</c:v>
                </c:pt>
                <c:pt idx="85">
                  <c:v>6.8053095697850896E-4</c:v>
                </c:pt>
                <c:pt idx="86">
                  <c:v>8.2427051190514522E-4</c:v>
                </c:pt>
                <c:pt idx="87">
                  <c:v>9.7172555936075877E-4</c:v>
                </c:pt>
                <c:pt idx="88">
                  <c:v>1.1223741077598381E-3</c:v>
                </c:pt>
                <c:pt idx="89">
                  <c:v>1.2759190393309972E-3</c:v>
                </c:pt>
                <c:pt idx="90">
                  <c:v>1.4321759930353561E-3</c:v>
                </c:pt>
                <c:pt idx="91">
                  <c:v>1.5910228054841768E-3</c:v>
                </c:pt>
                <c:pt idx="92">
                  <c:v>1.7523736904863085E-3</c:v>
                </c:pt>
                <c:pt idx="93">
                  <c:v>1.9161663143616448E-3</c:v>
                </c:pt>
                <c:pt idx="94">
                  <c:v>2.0823520240541571E-3</c:v>
                </c:pt>
                <c:pt idx="95">
                  <c:v>2.2508925512774169E-3</c:v>
                </c:pt>
                <c:pt idx="96">
                  <c:v>2.4217560735647625E-3</c:v>
                </c:pt>
                <c:pt idx="97">
                  <c:v>2.5949171672309257E-3</c:v>
                </c:pt>
                <c:pt idx="98">
                  <c:v>2.7703540203078969E-3</c:v>
                </c:pt>
                <c:pt idx="99">
                  <c:v>2.9480479805926718E-3</c:v>
                </c:pt>
                <c:pt idx="100">
                  <c:v>3.1279836544452211E-3</c:v>
                </c:pt>
                <c:pt idx="101">
                  <c:v>3.3101470476365469E-3</c:v>
                </c:pt>
                <c:pt idx="102">
                  <c:v>3.4945256868839092E-3</c:v>
                </c:pt>
                <c:pt idx="103">
                  <c:v>3.6811087207828663E-3</c:v>
                </c:pt>
                <c:pt idx="104">
                  <c:v>3.8698851526711708E-3</c:v>
                </c:pt>
                <c:pt idx="105">
                  <c:v>4.0608440586707983E-3</c:v>
                </c:pt>
                <c:pt idx="106">
                  <c:v>4.253973348444684E-3</c:v>
                </c:pt>
                <c:pt idx="107">
                  <c:v>4.4492614918650863E-3</c:v>
                </c:pt>
                <c:pt idx="108">
                  <c:v>4.646694685030206E-3</c:v>
                </c:pt>
                <c:pt idx="109">
                  <c:v>4.8462595683316234E-3</c:v>
                </c:pt>
                <c:pt idx="110">
                  <c:v>5.0479432255016166E-3</c:v>
                </c:pt>
                <c:pt idx="111">
                  <c:v>5.2517333511850062E-3</c:v>
                </c:pt>
                <c:pt idx="112">
                  <c:v>5.4576180340013547E-3</c:v>
                </c:pt>
                <c:pt idx="113">
                  <c:v>5.6655876963248586E-3</c:v>
                </c:pt>
                <c:pt idx="114">
                  <c:v>5.8756317235016953E-3</c:v>
                </c:pt>
                <c:pt idx="115">
                  <c:v>6.0877404415065062E-3</c:v>
                </c:pt>
                <c:pt idx="116">
                  <c:v>6.3019042006023929E-3</c:v>
                </c:pt>
                <c:pt idx="117">
                  <c:v>6.5181136760328329E-3</c:v>
                </c:pt>
                <c:pt idx="118">
                  <c:v>6.7363592355894619E-3</c:v>
                </c:pt>
                <c:pt idx="119">
                  <c:v>6.9566325516796645E-3</c:v>
                </c:pt>
                <c:pt idx="120">
                  <c:v>7.1789241956816685E-3</c:v>
                </c:pt>
                <c:pt idx="121">
                  <c:v>7.4032257547862468E-3</c:v>
                </c:pt>
                <c:pt idx="122">
                  <c:v>7.6295289613647066E-3</c:v>
                </c:pt>
                <c:pt idx="123">
                  <c:v>7.8578256544064029E-3</c:v>
                </c:pt>
                <c:pt idx="124">
                  <c:v>8.0881096407756647E-3</c:v>
                </c:pt>
                <c:pt idx="125">
                  <c:v>8.3203732670745767E-3</c:v>
                </c:pt>
                <c:pt idx="126">
                  <c:v>8.5546099238916762E-3</c:v>
                </c:pt>
                <c:pt idx="127">
                  <c:v>8.7908135064072024E-3</c:v>
                </c:pt>
                <c:pt idx="128">
                  <c:v>9.0289782821564302E-3</c:v>
                </c:pt>
                <c:pt idx="129">
                  <c:v>9.2690985075506438E-3</c:v>
                </c:pt>
                <c:pt idx="130">
                  <c:v>9.5111689989068049E-3</c:v>
                </c:pt>
                <c:pt idx="131">
                  <c:v>9.7551850768792248E-3</c:v>
                </c:pt>
                <c:pt idx="132">
                  <c:v>1.0001142246951589E-2</c:v>
                </c:pt>
                <c:pt idx="133">
                  <c:v>1.024903599956084E-2</c:v>
                </c:pt>
                <c:pt idx="134">
                  <c:v>1.0498862361799643E-2</c:v>
                </c:pt>
                <c:pt idx="135">
                  <c:v>1.0750616842805205E-2</c:v>
                </c:pt>
                <c:pt idx="136">
                  <c:v>1.1004298116967126E-2</c:v>
                </c:pt>
                <c:pt idx="137">
                  <c:v>1.1259901738859268E-2</c:v>
                </c:pt>
                <c:pt idx="138">
                  <c:v>1.1517424845552737E-2</c:v>
                </c:pt>
                <c:pt idx="139">
                  <c:v>1.1776864901007933E-2</c:v>
                </c:pt>
                <c:pt idx="140">
                  <c:v>1.2038219478057388E-2</c:v>
                </c:pt>
                <c:pt idx="141">
                  <c:v>1.2301486661017269E-2</c:v>
                </c:pt>
                <c:pt idx="142">
                  <c:v>1.2566664802579286E-2</c:v>
                </c:pt>
                <c:pt idx="143">
                  <c:v>1.2833752360226214E-2</c:v>
                </c:pt>
                <c:pt idx="144">
                  <c:v>1.3102748049398705E-2</c:v>
                </c:pt>
                <c:pt idx="145">
                  <c:v>1.3373651136224352E-2</c:v>
                </c:pt>
                <c:pt idx="146">
                  <c:v>1.3646459845275016E-2</c:v>
                </c:pt>
                <c:pt idx="147">
                  <c:v>1.392117610125676E-2</c:v>
                </c:pt>
                <c:pt idx="148">
                  <c:v>1.4197799192821492E-2</c:v>
                </c:pt>
                <c:pt idx="149">
                  <c:v>1.4476329633255069E-2</c:v>
                </c:pt>
                <c:pt idx="150">
                  <c:v>1.4756768091616967E-2</c:v>
                </c:pt>
                <c:pt idx="151">
                  <c:v>1.50391154993329E-2</c:v>
                </c:pt>
                <c:pt idx="152">
                  <c:v>1.5323373009068053E-2</c:v>
                </c:pt>
                <c:pt idx="153">
                  <c:v>1.5609542002636645E-2</c:v>
                </c:pt>
                <c:pt idx="154">
                  <c:v>1.5897624310357017E-2</c:v>
                </c:pt>
                <c:pt idx="155">
                  <c:v>1.6187622203958751E-2</c:v>
                </c:pt>
                <c:pt idx="156">
                  <c:v>1.6479537682973389E-2</c:v>
                </c:pt>
                <c:pt idx="157">
                  <c:v>1.6773371535315551E-2</c:v>
                </c:pt>
                <c:pt idx="158">
                  <c:v>1.7069128747835838E-2</c:v>
                </c:pt>
                <c:pt idx="159">
                  <c:v>1.7366810718000281E-2</c:v>
                </c:pt>
                <c:pt idx="160">
                  <c:v>1.7666420509227398E-2</c:v>
                </c:pt>
                <c:pt idx="161">
                  <c:v>1.7967961726613524E-2</c:v>
                </c:pt>
                <c:pt idx="162">
                  <c:v>1.8271438578639332E-2</c:v>
                </c:pt>
                <c:pt idx="163">
                  <c:v>1.8576855600026421E-2</c:v>
                </c:pt>
                <c:pt idx="164">
                  <c:v>1.8884217390584324E-2</c:v>
                </c:pt>
                <c:pt idx="165">
                  <c:v>1.9193528618183464E-2</c:v>
                </c:pt>
                <c:pt idx="166">
                  <c:v>1.9504793832300527E-2</c:v>
                </c:pt>
                <c:pt idx="167">
                  <c:v>1.981801716276399E-2</c:v>
                </c:pt>
                <c:pt idx="168">
                  <c:v>2.0133202873394485E-2</c:v>
                </c:pt>
                <c:pt idx="169">
                  <c:v>2.0450353985752567E-2</c:v>
                </c:pt>
                <c:pt idx="170">
                  <c:v>2.0769476771893447E-2</c:v>
                </c:pt>
                <c:pt idx="171">
                  <c:v>2.1090573667446377E-2</c:v>
                </c:pt>
                <c:pt idx="172">
                  <c:v>2.1413648664567297E-2</c:v>
                </c:pt>
                <c:pt idx="173">
                  <c:v>2.1738705405656367E-2</c:v>
                </c:pt>
                <c:pt idx="174">
                  <c:v>2.2065747441591288E-2</c:v>
                </c:pt>
                <c:pt idx="175">
                  <c:v>2.2394776887206036E-2</c:v>
                </c:pt>
                <c:pt idx="176">
                  <c:v>2.2725799752945752E-2</c:v>
                </c:pt>
                <c:pt idx="177">
                  <c:v>2.3058818090263999E-2</c:v>
                </c:pt>
                <c:pt idx="178">
                  <c:v>2.3393835285416165E-2</c:v>
                </c:pt>
                <c:pt idx="179">
                  <c:v>2.3730854561465509E-2</c:v>
                </c:pt>
                <c:pt idx="180">
                  <c:v>2.4069879088729151E-2</c:v>
                </c:pt>
                <c:pt idx="181">
                  <c:v>2.4410911542102509E-2</c:v>
                </c:pt>
                <c:pt idx="182">
                  <c:v>2.4753954554587176E-2</c:v>
                </c:pt>
                <c:pt idx="183">
                  <c:v>2.5099011000291105E-2</c:v>
                </c:pt>
                <c:pt idx="184">
                  <c:v>2.5446083294378918E-2</c:v>
                </c:pt>
                <c:pt idx="185">
                  <c:v>2.5795173800775562E-2</c:v>
                </c:pt>
                <c:pt idx="186">
                  <c:v>2.6146284857240021E-2</c:v>
                </c:pt>
                <c:pt idx="187">
                  <c:v>2.6499418584729928E-2</c:v>
                </c:pt>
                <c:pt idx="188">
                  <c:v>2.6854576928013629E-2</c:v>
                </c:pt>
                <c:pt idx="189">
                  <c:v>2.7211761632018994E-2</c:v>
                </c:pt>
                <c:pt idx="190">
                  <c:v>2.757097421355692E-2</c:v>
                </c:pt>
                <c:pt idx="191">
                  <c:v>2.7932215988751952E-2</c:v>
                </c:pt>
                <c:pt idx="192">
                  <c:v>2.8295488071519936E-2</c:v>
                </c:pt>
                <c:pt idx="193">
                  <c:v>2.8660791349250592E-2</c:v>
                </c:pt>
                <c:pt idx="194">
                  <c:v>2.9028126816180166E-2</c:v>
                </c:pt>
                <c:pt idx="195">
                  <c:v>2.9397495160536025E-2</c:v>
                </c:pt>
                <c:pt idx="196">
                  <c:v>2.9768896518610144E-2</c:v>
                </c:pt>
                <c:pt idx="197">
                  <c:v>3.0142328167616972E-2</c:v>
                </c:pt>
                <c:pt idx="198">
                  <c:v>3.0517795838573059E-2</c:v>
                </c:pt>
                <c:pt idx="199">
                  <c:v>3.0895296303466102E-2</c:v>
                </c:pt>
                <c:pt idx="200">
                  <c:v>3.1274828907034147E-2</c:v>
                </c:pt>
                <c:pt idx="201">
                  <c:v>3.1656392729743632E-2</c:v>
                </c:pt>
                <c:pt idx="202">
                  <c:v>3.2039986905992301E-2</c:v>
                </c:pt>
                <c:pt idx="203">
                  <c:v>3.2425610368959634E-2</c:v>
                </c:pt>
                <c:pt idx="204">
                  <c:v>3.2813261244014624E-2</c:v>
                </c:pt>
                <c:pt idx="205">
                  <c:v>3.3202937644534192E-2</c:v>
                </c:pt>
                <c:pt idx="206">
                  <c:v>3.35946376343631E-2</c:v>
                </c:pt>
                <c:pt idx="207">
                  <c:v>3.3988358660709816E-2</c:v>
                </c:pt>
                <c:pt idx="208">
                  <c:v>3.4384098342609026E-2</c:v>
                </c:pt>
                <c:pt idx="209">
                  <c:v>3.4781854008648194E-2</c:v>
                </c:pt>
                <c:pt idx="210">
                  <c:v>3.5181622509715682E-2</c:v>
                </c:pt>
                <c:pt idx="211">
                  <c:v>3.5583400447505409E-2</c:v>
                </c:pt>
                <c:pt idx="212">
                  <c:v>3.5987184223187585E-2</c:v>
                </c:pt>
                <c:pt idx="213">
                  <c:v>3.6392970038017669E-2</c:v>
                </c:pt>
                <c:pt idx="214">
                  <c:v>3.6800753928012298E-2</c:v>
                </c:pt>
                <c:pt idx="215">
                  <c:v>3.7210531960335302E-2</c:v>
                </c:pt>
                <c:pt idx="216">
                  <c:v>3.7622299957095318E-2</c:v>
                </c:pt>
                <c:pt idx="217">
                  <c:v>3.8036053101664469E-2</c:v>
                </c:pt>
                <c:pt idx="218">
                  <c:v>3.8451786581422676E-2</c:v>
                </c:pt>
                <c:pt idx="219">
                  <c:v>3.8869495789800701E-2</c:v>
                </c:pt>
                <c:pt idx="220">
                  <c:v>3.9289175880118932E-2</c:v>
                </c:pt>
                <c:pt idx="221">
                  <c:v>3.9710821668176743E-2</c:v>
                </c:pt>
                <c:pt idx="222">
                  <c:v>4.0134427231915404E-2</c:v>
                </c:pt>
                <c:pt idx="223">
                  <c:v>4.0559983261750254E-2</c:v>
                </c:pt>
                <c:pt idx="224">
                  <c:v>4.0987490646290814E-2</c:v>
                </c:pt>
                <c:pt idx="225">
                  <c:v>4.1416940424407467E-2</c:v>
                </c:pt>
                <c:pt idx="226">
                  <c:v>4.1848326592337837E-2</c:v>
                </c:pt>
                <c:pt idx="227">
                  <c:v>4.2281643227110699E-2</c:v>
                </c:pt>
                <c:pt idx="228">
                  <c:v>4.2716884283222623E-2</c:v>
                </c:pt>
                <c:pt idx="229">
                  <c:v>4.3154043689016874E-2</c:v>
                </c:pt>
                <c:pt idx="230">
                  <c:v>4.3593114842041425E-2</c:v>
                </c:pt>
                <c:pt idx="231">
                  <c:v>4.4034090759734856E-2</c:v>
                </c:pt>
                <c:pt idx="232">
                  <c:v>4.4476964221133897E-2</c:v>
                </c:pt>
                <c:pt idx="233">
                  <c:v>4.4921728223075497E-2</c:v>
                </c:pt>
                <c:pt idx="234">
                  <c:v>4.5368375671326122E-2</c:v>
                </c:pt>
                <c:pt idx="235">
                  <c:v>4.5816899377101539E-2</c:v>
                </c:pt>
                <c:pt idx="236">
                  <c:v>4.6267292309052577E-2</c:v>
                </c:pt>
                <c:pt idx="237">
                  <c:v>4.6719546933619016E-2</c:v>
                </c:pt>
                <c:pt idx="238">
                  <c:v>4.7173655374709855E-2</c:v>
                </c:pt>
                <c:pt idx="239">
                  <c:v>4.7629609377465187E-2</c:v>
                </c:pt>
                <c:pt idx="240">
                  <c:v>4.8087400770093769E-2</c:v>
                </c:pt>
                <c:pt idx="241">
                  <c:v>4.8547021690742986E-2</c:v>
                </c:pt>
                <c:pt idx="242">
                  <c:v>4.9008464080593006E-2</c:v>
                </c:pt>
                <c:pt idx="243">
                  <c:v>4.9471719959083504E-2</c:v>
                </c:pt>
                <c:pt idx="244">
                  <c:v>4.993678136727342E-2</c:v>
                </c:pt>
                <c:pt idx="245">
                  <c:v>5.0403636876132696E-2</c:v>
                </c:pt>
                <c:pt idx="246">
                  <c:v>5.0872285173307885E-2</c:v>
                </c:pt>
                <c:pt idx="247">
                  <c:v>5.1342714160598102E-2</c:v>
                </c:pt>
                <c:pt idx="248">
                  <c:v>5.181491472063382E-2</c:v>
                </c:pt>
                <c:pt idx="249">
                  <c:v>5.2288877399187306E-2</c:v>
                </c:pt>
                <c:pt idx="250">
                  <c:v>5.2764592560023083E-2</c:v>
                </c:pt>
                <c:pt idx="251">
                  <c:v>5.3242050790329731E-2</c:v>
                </c:pt>
                <c:pt idx="252">
                  <c:v>5.3721242292125271E-2</c:v>
                </c:pt>
                <c:pt idx="253">
                  <c:v>5.4202156845694405E-2</c:v>
                </c:pt>
                <c:pt idx="254">
                  <c:v>5.4684784804568953E-2</c:v>
                </c:pt>
                <c:pt idx="255">
                  <c:v>5.5169116025289844E-2</c:v>
                </c:pt>
                <c:pt idx="256">
                  <c:v>5.5655140115858703E-2</c:v>
                </c:pt>
                <c:pt idx="257">
                  <c:v>5.6142846517937439E-2</c:v>
                </c:pt>
                <c:pt idx="258">
                  <c:v>5.6632224063406622E-2</c:v>
                </c:pt>
                <c:pt idx="259">
                  <c:v>5.7123261992609087E-2</c:v>
                </c:pt>
                <c:pt idx="260">
                  <c:v>5.7615949438692415E-2</c:v>
                </c:pt>
                <c:pt idx="261">
                  <c:v>5.8110274928206307E-2</c:v>
                </c:pt>
                <c:pt idx="262">
                  <c:v>5.8606226968490494E-2</c:v>
                </c:pt>
                <c:pt idx="263">
                  <c:v>5.9103793409778338E-2</c:v>
                </c:pt>
                <c:pt idx="264">
                  <c:v>5.9602962315777663E-2</c:v>
                </c:pt>
                <c:pt idx="265">
                  <c:v>6.0103722042328944E-2</c:v>
                </c:pt>
                <c:pt idx="266">
                  <c:v>6.0606060510091764E-2</c:v>
                </c:pt>
                <c:pt idx="267">
                  <c:v>6.1109965591729432E-2</c:v>
                </c:pt>
                <c:pt idx="268">
                  <c:v>6.1615422000346975E-2</c:v>
                </c:pt>
                <c:pt idx="269">
                  <c:v>6.2122425334625864E-2</c:v>
                </c:pt>
                <c:pt idx="270">
                  <c:v>6.2630963386737792E-2</c:v>
                </c:pt>
                <c:pt idx="271">
                  <c:v>6.3141012481070735E-2</c:v>
                </c:pt>
                <c:pt idx="272">
                  <c:v>6.3652575234199871E-2</c:v>
                </c:pt>
                <c:pt idx="273">
                  <c:v>6.4165624198425975E-2</c:v>
                </c:pt>
                <c:pt idx="274">
                  <c:v>6.4680161446232565E-2</c:v>
                </c:pt>
                <c:pt idx="275">
                  <c:v>6.5196159475989335E-2</c:v>
                </c:pt>
                <c:pt idx="276">
                  <c:v>6.5713621004697131E-2</c:v>
                </c:pt>
                <c:pt idx="277">
                  <c:v>6.6232518549987796E-2</c:v>
                </c:pt>
                <c:pt idx="278">
                  <c:v>6.6752854836185538E-2</c:v>
                </c:pt>
                <c:pt idx="279">
                  <c:v>6.7274601430025616E-2</c:v>
                </c:pt>
                <c:pt idx="280">
                  <c:v>6.7797753299592256E-2</c:v>
                </c:pt>
                <c:pt idx="281">
                  <c:v>6.8322305111058967E-2</c:v>
                </c:pt>
                <c:pt idx="282">
                  <c:v>6.8848229007172579E-2</c:v>
                </c:pt>
                <c:pt idx="283">
                  <c:v>6.9375527613160792E-2</c:v>
                </c:pt>
                <c:pt idx="284">
                  <c:v>6.9904171819905825E-2</c:v>
                </c:pt>
                <c:pt idx="285">
                  <c:v>7.0434164427734203E-2</c:v>
                </c:pt>
                <c:pt idx="286">
                  <c:v>7.0965476972364216E-2</c:v>
                </c:pt>
                <c:pt idx="287">
                  <c:v>7.1498112270746539E-2</c:v>
                </c:pt>
                <c:pt idx="288">
                  <c:v>7.2032041881917586E-2</c:v>
                </c:pt>
                <c:pt idx="289">
                  <c:v>7.2567268212153313E-2</c:v>
                </c:pt>
                <c:pt idx="290">
                  <c:v>7.3103762001558215E-2</c:v>
                </c:pt>
                <c:pt idx="291">
                  <c:v>7.3641525351831882E-2</c:v>
                </c:pt>
                <c:pt idx="292">
                  <c:v>7.4180528956709124E-2</c:v>
                </c:pt>
                <c:pt idx="293">
                  <c:v>7.4720774941052559E-2</c:v>
                </c:pt>
                <c:pt idx="294">
                  <c:v>7.526223388308384E-2</c:v>
                </c:pt>
                <c:pt idx="295">
                  <c:v>7.5804907921067866E-2</c:v>
                </c:pt>
                <c:pt idx="296">
                  <c:v>7.6348766949662306E-2</c:v>
                </c:pt>
                <c:pt idx="297">
                  <c:v>7.6893813414983359E-2</c:v>
                </c:pt>
                <c:pt idx="298">
                  <c:v>7.7440017300810071E-2</c:v>
                </c:pt>
                <c:pt idx="299">
                  <c:v>7.7987380687711161E-2</c:v>
                </c:pt>
                <c:pt idx="300">
                  <c:v>7.8535873423297931E-2</c:v>
                </c:pt>
                <c:pt idx="301">
                  <c:v>7.9085497631957269E-2</c:v>
                </c:pt>
                <c:pt idx="302">
                  <c:v>7.9636223079896595E-2</c:v>
                </c:pt>
                <c:pt idx="303">
                  <c:v>8.0188051951971651E-2</c:v>
                </c:pt>
                <c:pt idx="304">
                  <c:v>8.0740953928911008E-2</c:v>
                </c:pt>
                <c:pt idx="305">
                  <c:v>8.1294923146229769E-2</c:v>
                </c:pt>
                <c:pt idx="306">
                  <c:v>8.1849953792873187E-2</c:v>
                </c:pt>
                <c:pt idx="307">
                  <c:v>8.2406015506563124E-2</c:v>
                </c:pt>
                <c:pt idx="308">
                  <c:v>8.2963110804401774E-2</c:v>
                </c:pt>
                <c:pt idx="309">
                  <c:v>8.3521209356864801E-2</c:v>
                </c:pt>
                <c:pt idx="310">
                  <c:v>8.4080313877622714E-2</c:v>
                </c:pt>
                <c:pt idx="311">
                  <c:v>8.4640394333415747E-2</c:v>
                </c:pt>
                <c:pt idx="312">
                  <c:v>8.5201453677096528E-2</c:v>
                </c:pt>
                <c:pt idx="313">
                  <c:v>8.5763461586038869E-2</c:v>
                </c:pt>
                <c:pt idx="314">
                  <c:v>8.6326421214436788E-2</c:v>
                </c:pt>
                <c:pt idx="315">
                  <c:v>8.6890302126071295E-2</c:v>
                </c:pt>
                <c:pt idx="316">
                  <c:v>8.7455107601041249E-2</c:v>
                </c:pt>
                <c:pt idx="317">
                  <c:v>8.802080729051065E-2</c:v>
                </c:pt>
                <c:pt idx="318">
                  <c:v>8.8587405008269338E-2</c:v>
                </c:pt>
                <c:pt idx="319">
                  <c:v>8.9154870665727914E-2</c:v>
                </c:pt>
                <c:pt idx="320">
                  <c:v>8.9723207820120776E-2</c:v>
                </c:pt>
                <c:pt idx="321">
                  <c:v>9.0292386414095205E-2</c:v>
                </c:pt>
                <c:pt idx="322">
                  <c:v>9.0862410350470491E-2</c:v>
                </c:pt>
                <c:pt idx="323">
                  <c:v>9.1433249838432928E-2</c:v>
                </c:pt>
                <c:pt idx="324">
                  <c:v>9.2004908882805436E-2</c:v>
                </c:pt>
                <c:pt idx="325">
                  <c:v>9.257735771521558E-2</c:v>
                </c:pt>
                <c:pt idx="326">
                  <c:v>9.3150600477539314E-2</c:v>
                </c:pt>
                <c:pt idx="327">
                  <c:v>9.3724607271786442E-2</c:v>
                </c:pt>
                <c:pt idx="328">
                  <c:v>9.4299374214511511E-2</c:v>
                </c:pt>
                <c:pt idx="329">
                  <c:v>9.4874897607662212E-2</c:v>
                </c:pt>
                <c:pt idx="330">
                  <c:v>9.5451147960252114E-2</c:v>
                </c:pt>
                <c:pt idx="331">
                  <c:v>9.6028130406844214E-2</c:v>
                </c:pt>
                <c:pt idx="332">
                  <c:v>9.6605815786870997E-2</c:v>
                </c:pt>
                <c:pt idx="333">
                  <c:v>9.7184209685189038E-2</c:v>
                </c:pt>
                <c:pt idx="334">
                  <c:v>9.7763282901794701E-2</c:v>
                </c:pt>
                <c:pt idx="335">
                  <c:v>9.8343041387010444E-2</c:v>
                </c:pt>
                <c:pt idx="336">
                  <c:v>9.8923456178685698E-2</c:v>
                </c:pt>
                <c:pt idx="337">
                  <c:v>9.9504533816942908E-2</c:v>
                </c:pt>
                <c:pt idx="338">
                  <c:v>0.10008624545497713</c:v>
                </c:pt>
                <c:pt idx="339">
                  <c:v>0.10066859783264914</c:v>
                </c:pt>
                <c:pt idx="340">
                  <c:v>0.10125156287987769</c:v>
                </c:pt>
                <c:pt idx="341">
                  <c:v>0.10183514738351673</c:v>
                </c:pt>
                <c:pt idx="342">
                  <c:v>0.1024193231553463</c:v>
                </c:pt>
                <c:pt idx="343">
                  <c:v>0.10300409781211861</c:v>
                </c:pt>
                <c:pt idx="344">
                  <c:v>0.1035894429982166</c:v>
                </c:pt>
                <c:pt idx="345">
                  <c:v>0.10417536605341682</c:v>
                </c:pt>
                <c:pt idx="346">
                  <c:v>0.1047618390078553</c:v>
                </c:pt>
                <c:pt idx="347">
                  <c:v>0.10534886906758512</c:v>
                </c:pt>
                <c:pt idx="348">
                  <c:v>0.10593642819295446</c:v>
                </c:pt>
                <c:pt idx="349">
                  <c:v>0.10652452440923565</c:v>
                </c:pt>
                <c:pt idx="350">
                  <c:v>0.10711313042171011</c:v>
                </c:pt>
                <c:pt idx="351">
                  <c:v>0.10770224602393852</c:v>
                </c:pt>
                <c:pt idx="352">
                  <c:v>0.10829187065265655</c:v>
                </c:pt>
                <c:pt idx="353">
                  <c:v>0.1088819764732688</c:v>
                </c:pt>
                <c:pt idx="354">
                  <c:v>0.10947257163838942</c:v>
                </c:pt>
                <c:pt idx="355">
                  <c:v>0.11006362849732543</c:v>
                </c:pt>
                <c:pt idx="356">
                  <c:v>0.11065515607094478</c:v>
                </c:pt>
                <c:pt idx="357">
                  <c:v>0.11124712701829331</c:v>
                </c:pt>
                <c:pt idx="358">
                  <c:v>0.11183955009435298</c:v>
                </c:pt>
                <c:pt idx="359">
                  <c:v>0.11243239717678966</c:v>
                </c:pt>
                <c:pt idx="360">
                  <c:v>0.11302567696022081</c:v>
                </c:pt>
                <c:pt idx="361">
                  <c:v>0.11361936237636516</c:v>
                </c:pt>
                <c:pt idx="362">
                  <c:v>0.11421346225321682</c:v>
                </c:pt>
                <c:pt idx="363">
                  <c:v>0.11480794926274762</c:v>
                </c:pt>
                <c:pt idx="364">
                  <c:v>0.11540283320735034</c:v>
                </c:pt>
                <c:pt idx="365">
                  <c:v>0.11599808673731316</c:v>
                </c:pt>
                <c:pt idx="366">
                  <c:v>0.1165937193649621</c:v>
                </c:pt>
                <c:pt idx="367">
                  <c:v>0.11718970354884428</c:v>
                </c:pt>
                <c:pt idx="368">
                  <c:v>0.11778604891150235</c:v>
                </c:pt>
                <c:pt idx="369">
                  <c:v>0.11838272841144692</c:v>
                </c:pt>
                <c:pt idx="370">
                  <c:v>0.11897975190231069</c:v>
                </c:pt>
                <c:pt idx="371">
                  <c:v>0.11957709217127743</c:v>
                </c:pt>
                <c:pt idx="372">
                  <c:v>0.12017475917910381</c:v>
                </c:pt>
                <c:pt idx="373">
                  <c:v>0.1207727256815091</c:v>
                </c:pt>
                <c:pt idx="374">
                  <c:v>0.12137099243943728</c:v>
                </c:pt>
                <c:pt idx="375">
                  <c:v>0.12196956029076178</c:v>
                </c:pt>
                <c:pt idx="376">
                  <c:v>0.12256840206105857</c:v>
                </c:pt>
                <c:pt idx="377">
                  <c:v>0.12316752807416842</c:v>
                </c:pt>
                <c:pt idx="378">
                  <c:v>0.12376691114905825</c:v>
                </c:pt>
                <c:pt idx="379">
                  <c:v>0.12436656172825578</c:v>
                </c:pt>
                <c:pt idx="380">
                  <c:v>0.12496645267320861</c:v>
                </c:pt>
                <c:pt idx="381">
                  <c:v>0.12556659454696806</c:v>
                </c:pt>
                <c:pt idx="382">
                  <c:v>0.12616696019060569</c:v>
                </c:pt>
                <c:pt idx="383">
                  <c:v>0.12676756029403147</c:v>
                </c:pt>
                <c:pt idx="384">
                  <c:v>0.12736836771943694</c:v>
                </c:pt>
                <c:pt idx="385">
                  <c:v>0.12796939329144619</c:v>
                </c:pt>
                <c:pt idx="386">
                  <c:v>0.12857060992257818</c:v>
                </c:pt>
                <c:pt idx="387">
                  <c:v>0.1291720285803637</c:v>
                </c:pt>
                <c:pt idx="388">
                  <c:v>0.12977362219425359</c:v>
                </c:pt>
                <c:pt idx="389">
                  <c:v>0.13037540188643659</c:v>
                </c:pt>
                <c:pt idx="390">
                  <c:v>0.13097734066048372</c:v>
                </c:pt>
                <c:pt idx="391">
                  <c:v>0.13157944984743053</c:v>
                </c:pt>
                <c:pt idx="392">
                  <c:v>0.13218170257994066</c:v>
                </c:pt>
                <c:pt idx="393">
                  <c:v>0.13278411039110394</c:v>
                </c:pt>
                <c:pt idx="394">
                  <c:v>0.13338664694197744</c:v>
                </c:pt>
                <c:pt idx="395">
                  <c:v>0.13398932412697628</c:v>
                </c:pt>
                <c:pt idx="396">
                  <c:v>0.13459211482968858</c:v>
                </c:pt>
                <c:pt idx="397">
                  <c:v>0.13519503100513119</c:v>
                </c:pt>
                <c:pt idx="398">
                  <c:v>0.13579804604401213</c:v>
                </c:pt>
                <c:pt idx="399">
                  <c:v>0.13640116238705191</c:v>
                </c:pt>
                <c:pt idx="400">
                  <c:v>0.1370043827060089</c:v>
                </c:pt>
                <c:pt idx="401">
                  <c:v>0.13760768079072216</c:v>
                </c:pt>
                <c:pt idx="402">
                  <c:v>0.1382110691173678</c:v>
                </c:pt>
                <c:pt idx="403">
                  <c:v>0.1388145211532047</c:v>
                </c:pt>
                <c:pt idx="404">
                  <c:v>0.13941804920573087</c:v>
                </c:pt>
                <c:pt idx="405">
                  <c:v>0.14002162700540466</c:v>
                </c:pt>
                <c:pt idx="406">
                  <c:v>0.14062526734150893</c:v>
                </c:pt>
                <c:pt idx="407">
                  <c:v>0.14122894373651684</c:v>
                </c:pt>
                <c:pt idx="408">
                  <c:v>0.14183266918120296</c:v>
                </c:pt>
                <c:pt idx="409">
                  <c:v>0.14243641763819437</c:v>
                </c:pt>
                <c:pt idx="410">
                  <c:v>0.14304020189968558</c:v>
                </c:pt>
                <c:pt idx="411">
                  <c:v>0.1436439959990321</c:v>
                </c:pt>
                <c:pt idx="412">
                  <c:v>0.14424781322203784</c:v>
                </c:pt>
                <c:pt idx="413">
                  <c:v>0.14485162712982735</c:v>
                </c:pt>
                <c:pt idx="414">
                  <c:v>0.14545545100418167</c:v>
                </c:pt>
                <c:pt idx="415">
                  <c:v>0.14605925916442419</c:v>
                </c:pt>
                <c:pt idx="416">
                  <c:v>0.14666306563184184</c:v>
                </c:pt>
                <c:pt idx="417">
                  <c:v>0.14726684436423798</c:v>
                </c:pt>
                <c:pt idx="418">
                  <c:v>0.14787060887586678</c:v>
                </c:pt>
                <c:pt idx="419">
                  <c:v>0.1484743333950802</c:v>
                </c:pt>
                <c:pt idx="420">
                  <c:v>0.14907803207948334</c:v>
                </c:pt>
                <c:pt idx="421">
                  <c:v>0.14968167952046152</c:v>
                </c:pt>
                <c:pt idx="422">
                  <c:v>0.1502852799156954</c:v>
                </c:pt>
                <c:pt idx="423">
                  <c:v>0.15088883753269033</c:v>
                </c:pt>
                <c:pt idx="424">
                  <c:v>0.15149232682779334</c:v>
                </c:pt>
                <c:pt idx="425">
                  <c:v>0.15209576215426646</c:v>
                </c:pt>
                <c:pt idx="426">
                  <c:v>0.15269911801791591</c:v>
                </c:pt>
                <c:pt idx="427">
                  <c:v>0.15330240889342905</c:v>
                </c:pt>
                <c:pt idx="428">
                  <c:v>0.15390560929473529</c:v>
                </c:pt>
                <c:pt idx="429">
                  <c:v>0.15450873383532315</c:v>
                </c:pt>
                <c:pt idx="430">
                  <c:v>0.15511175713207526</c:v>
                </c:pt>
                <c:pt idx="431">
                  <c:v>0.15571469401344207</c:v>
                </c:pt>
                <c:pt idx="432">
                  <c:v>0.15631751925158544</c:v>
                </c:pt>
                <c:pt idx="433">
                  <c:v>0.15692024787581793</c:v>
                </c:pt>
                <c:pt idx="434">
                  <c:v>0.15752285472927863</c:v>
                </c:pt>
                <c:pt idx="435">
                  <c:v>0.15812535494898283</c:v>
                </c:pt>
                <c:pt idx="436">
                  <c:v>0.15872772342887254</c:v>
                </c:pt>
                <c:pt idx="437">
                  <c:v>0.15932997550267702</c:v>
                </c:pt>
                <c:pt idx="438">
                  <c:v>0.15993208621940214</c:v>
                </c:pt>
                <c:pt idx="439">
                  <c:v>0.16053407118238217</c:v>
                </c:pt>
                <c:pt idx="440">
                  <c:v>0.16113590562953573</c:v>
                </c:pt>
                <c:pt idx="441">
                  <c:v>0.16173760543993188</c:v>
                </c:pt>
                <c:pt idx="442">
                  <c:v>0.16233914605112887</c:v>
                </c:pt>
                <c:pt idx="443">
                  <c:v>0.16294053360517979</c:v>
                </c:pt>
                <c:pt idx="444">
                  <c:v>0.16354177419434435</c:v>
                </c:pt>
                <c:pt idx="445">
                  <c:v>0.16414284320820405</c:v>
                </c:pt>
                <c:pt idx="446">
                  <c:v>0.16474375703074151</c:v>
                </c:pt>
                <c:pt idx="447">
                  <c:v>0.16534449138960483</c:v>
                </c:pt>
                <c:pt idx="448">
                  <c:v>0.1659450628630551</c:v>
                </c:pt>
                <c:pt idx="449">
                  <c:v>0.166545447301917</c:v>
                </c:pt>
                <c:pt idx="450">
                  <c:v>0.16714566151185406</c:v>
                </c:pt>
                <c:pt idx="451">
                  <c:v>0.16774568147630242</c:v>
                </c:pt>
                <c:pt idx="452">
                  <c:v>0.16834552415721038</c:v>
                </c:pt>
                <c:pt idx="453">
                  <c:v>0.16894516560356077</c:v>
                </c:pt>
                <c:pt idx="454">
                  <c:v>0.16954462293583095</c:v>
                </c:pt>
                <c:pt idx="455">
                  <c:v>0.17014387226536831</c:v>
                </c:pt>
                <c:pt idx="456">
                  <c:v>0.17074293082164227</c:v>
                </c:pt>
                <c:pt idx="457">
                  <c:v>0.17134177474653689</c:v>
                </c:pt>
                <c:pt idx="458">
                  <c:v>0.17194042137296361</c:v>
                </c:pt>
                <c:pt idx="459">
                  <c:v>0.17253884688872878</c:v>
                </c:pt>
                <c:pt idx="460">
                  <c:v>0.17313706874568713</c:v>
                </c:pt>
                <c:pt idx="461">
                  <c:v>0.17373507345772887</c:v>
                </c:pt>
                <c:pt idx="462">
                  <c:v>0.17433283723450033</c:v>
                </c:pt>
                <c:pt idx="463">
                  <c:v>0.17493039833780522</c:v>
                </c:pt>
                <c:pt idx="464">
                  <c:v>0.17552773307217062</c:v>
                </c:pt>
                <c:pt idx="465">
                  <c:v>0.17612483848408711</c:v>
                </c:pt>
                <c:pt idx="466">
                  <c:v>0.17672169111159719</c:v>
                </c:pt>
                <c:pt idx="467">
                  <c:v>0.17731832985696971</c:v>
                </c:pt>
                <c:pt idx="468">
                  <c:v>0.17791473118783852</c:v>
                </c:pt>
                <c:pt idx="469">
                  <c:v>0.17851087128925647</c:v>
                </c:pt>
                <c:pt idx="470">
                  <c:v>0.17910678905664901</c:v>
                </c:pt>
                <c:pt idx="471">
                  <c:v>0.17970246140464075</c:v>
                </c:pt>
                <c:pt idx="472">
                  <c:v>0.18029788569538241</c:v>
                </c:pt>
                <c:pt idx="473">
                  <c:v>0.18089303843418947</c:v>
                </c:pt>
                <c:pt idx="474">
                  <c:v>0.18148795913698768</c:v>
                </c:pt>
                <c:pt idx="475">
                  <c:v>0.18208262506472761</c:v>
                </c:pt>
                <c:pt idx="476">
                  <c:v>0.18267703400905699</c:v>
                </c:pt>
                <c:pt idx="477">
                  <c:v>0.18327116302197677</c:v>
                </c:pt>
                <c:pt idx="478">
                  <c:v>0.18386505200068437</c:v>
                </c:pt>
                <c:pt idx="479">
                  <c:v>0.1844586783074853</c:v>
                </c:pt>
                <c:pt idx="480">
                  <c:v>0.18505204018696353</c:v>
                </c:pt>
                <c:pt idx="481">
                  <c:v>0.18564511524623062</c:v>
                </c:pt>
                <c:pt idx="482">
                  <c:v>0.18623794469913502</c:v>
                </c:pt>
                <c:pt idx="483">
                  <c:v>0.18683050683786362</c:v>
                </c:pt>
                <c:pt idx="484">
                  <c:v>0.18742280073812134</c:v>
                </c:pt>
                <c:pt idx="485">
                  <c:v>0.1880148044900487</c:v>
                </c:pt>
                <c:pt idx="486">
                  <c:v>0.18860655922919667</c:v>
                </c:pt>
                <c:pt idx="487">
                  <c:v>0.18919804271004126</c:v>
                </c:pt>
                <c:pt idx="488">
                  <c:v>0.18978925383121281</c:v>
                </c:pt>
                <c:pt idx="489">
                  <c:v>0.19038017096085225</c:v>
                </c:pt>
                <c:pt idx="490">
                  <c:v>0.19097083549535276</c:v>
                </c:pt>
                <c:pt idx="491">
                  <c:v>0.19156122532498865</c:v>
                </c:pt>
                <c:pt idx="492">
                  <c:v>0.19215131845825817</c:v>
                </c:pt>
                <c:pt idx="493">
                  <c:v>0.19274115664867397</c:v>
                </c:pt>
                <c:pt idx="494">
                  <c:v>0.19333071823898518</c:v>
                </c:pt>
                <c:pt idx="495">
                  <c:v>0.19392000224603934</c:v>
                </c:pt>
                <c:pt idx="496">
                  <c:v>0.19450898669408123</c:v>
                </c:pt>
                <c:pt idx="497">
                  <c:v>0.19509771348946026</c:v>
                </c:pt>
                <c:pt idx="498">
                  <c:v>0.1956861610710765</c:v>
                </c:pt>
                <c:pt idx="499">
                  <c:v>0.19627432914013665</c:v>
                </c:pt>
                <c:pt idx="500">
                  <c:v>0.19686219620283196</c:v>
                </c:pt>
                <c:pt idx="501">
                  <c:v>0.19744980440565851</c:v>
                </c:pt>
                <c:pt idx="502">
                  <c:v>0.19803713217936247</c:v>
                </c:pt>
                <c:pt idx="503">
                  <c:v>0.19862417913829677</c:v>
                </c:pt>
                <c:pt idx="504">
                  <c:v>0.19921092375740745</c:v>
                </c:pt>
                <c:pt idx="505">
                  <c:v>0.19979740834763982</c:v>
                </c:pt>
                <c:pt idx="506">
                  <c:v>0.20038361136961946</c:v>
                </c:pt>
                <c:pt idx="507">
                  <c:v>0.20096953250178573</c:v>
                </c:pt>
                <c:pt idx="508">
                  <c:v>0.20155515010155323</c:v>
                </c:pt>
                <c:pt idx="509">
                  <c:v>0.20214050647492443</c:v>
                </c:pt>
                <c:pt idx="510">
                  <c:v>0.20272557977007544</c:v>
                </c:pt>
                <c:pt idx="511">
                  <c:v>0.20331036981127137</c:v>
                </c:pt>
                <c:pt idx="512">
                  <c:v>0.20389485529734541</c:v>
                </c:pt>
                <c:pt idx="513">
                  <c:v>0.20447907933174825</c:v>
                </c:pt>
                <c:pt idx="514">
                  <c:v>0.20506302064739856</c:v>
                </c:pt>
                <c:pt idx="515">
                  <c:v>0.20564665793647785</c:v>
                </c:pt>
                <c:pt idx="516">
                  <c:v>0.20623003395137174</c:v>
                </c:pt>
                <c:pt idx="517">
                  <c:v>0.20681312732137624</c:v>
                </c:pt>
                <c:pt idx="518">
                  <c:v>0.2073959385234081</c:v>
                </c:pt>
                <c:pt idx="519">
                  <c:v>0.20797844623694428</c:v>
                </c:pt>
                <c:pt idx="520">
                  <c:v>0.20856069376109487</c:v>
                </c:pt>
                <c:pt idx="521">
                  <c:v>0.20914266014675553</c:v>
                </c:pt>
                <c:pt idx="522">
                  <c:v>0.20972434561329634</c:v>
                </c:pt>
                <c:pt idx="523">
                  <c:v>0.21030572867938513</c:v>
                </c:pt>
                <c:pt idx="524">
                  <c:v>0.21088685257553563</c:v>
                </c:pt>
                <c:pt idx="525">
                  <c:v>0.21146769620021577</c:v>
                </c:pt>
                <c:pt idx="526">
                  <c:v>0.21204826006015587</c:v>
                </c:pt>
                <c:pt idx="527">
                  <c:v>0.21262852277777922</c:v>
                </c:pt>
                <c:pt idx="528">
                  <c:v>0.21320852774283294</c:v>
                </c:pt>
                <c:pt idx="529">
                  <c:v>0.21378825410460267</c:v>
                </c:pt>
                <c:pt idx="530">
                  <c:v>0.21436770241760983</c:v>
                </c:pt>
                <c:pt idx="531">
                  <c:v>0.21494685131738922</c:v>
                </c:pt>
                <c:pt idx="532">
                  <c:v>0.21552574409685765</c:v>
                </c:pt>
                <c:pt idx="533">
                  <c:v>0.21610435934579564</c:v>
                </c:pt>
                <c:pt idx="534">
                  <c:v>0.21668269708399257</c:v>
                </c:pt>
                <c:pt idx="535">
                  <c:v>0.21726073593197681</c:v>
                </c:pt>
                <c:pt idx="536">
                  <c:v>0.21783851918970321</c:v>
                </c:pt>
                <c:pt idx="537">
                  <c:v>0.21841602484960798</c:v>
                </c:pt>
                <c:pt idx="538">
                  <c:v>0.21899323100041446</c:v>
                </c:pt>
                <c:pt idx="539">
                  <c:v>0.2195701803537955</c:v>
                </c:pt>
                <c:pt idx="540">
                  <c:v>0.22014685029072845</c:v>
                </c:pt>
                <c:pt idx="541">
                  <c:v>0.22072324036452984</c:v>
                </c:pt>
                <c:pt idx="542">
                  <c:v>0.22129932827303866</c:v>
                </c:pt>
                <c:pt idx="543">
                  <c:v>0.22187515681023129</c:v>
                </c:pt>
                <c:pt idx="544">
                  <c:v>0.22245070374862874</c:v>
                </c:pt>
                <c:pt idx="545">
                  <c:v>0.22302596872815028</c:v>
                </c:pt>
                <c:pt idx="546">
                  <c:v>0.2236009299705447</c:v>
                </c:pt>
                <c:pt idx="547">
                  <c:v>0.22417563131553475</c:v>
                </c:pt>
                <c:pt idx="548">
                  <c:v>0.22475005179110641</c:v>
                </c:pt>
                <c:pt idx="549">
                  <c:v>0.22532419224095368</c:v>
                </c:pt>
                <c:pt idx="550">
                  <c:v>0.22589803151080512</c:v>
                </c:pt>
                <c:pt idx="551">
                  <c:v>0.22647161343774846</c:v>
                </c:pt>
                <c:pt idx="552">
                  <c:v>0.22704491661110737</c:v>
                </c:pt>
                <c:pt idx="553">
                  <c:v>0.22761794040897554</c:v>
                </c:pt>
                <c:pt idx="554">
                  <c:v>0.22819066249682174</c:v>
                </c:pt>
                <c:pt idx="555">
                  <c:v>0.22876312624894768</c:v>
                </c:pt>
                <c:pt idx="556">
                  <c:v>0.22933530943963809</c:v>
                </c:pt>
                <c:pt idx="557">
                  <c:v>0.22990721137691361</c:v>
                </c:pt>
                <c:pt idx="558">
                  <c:v>0.23047880967221668</c:v>
                </c:pt>
                <c:pt idx="559">
                  <c:v>0.23105014735334395</c:v>
                </c:pt>
                <c:pt idx="560">
                  <c:v>0.23162120191352098</c:v>
                </c:pt>
                <c:pt idx="561">
                  <c:v>0.23219197265413372</c:v>
                </c:pt>
                <c:pt idx="562">
                  <c:v>0.23276243699835075</c:v>
                </c:pt>
                <c:pt idx="563">
                  <c:v>0.23333263793981285</c:v>
                </c:pt>
                <c:pt idx="564">
                  <c:v>0.23390255285632167</c:v>
                </c:pt>
                <c:pt idx="565">
                  <c:v>0.23447215914043007</c:v>
                </c:pt>
                <c:pt idx="566">
                  <c:v>0.23504149987331246</c:v>
                </c:pt>
                <c:pt idx="567">
                  <c:v>0.23561055248850027</c:v>
                </c:pt>
                <c:pt idx="568">
                  <c:v>0.23617931632609679</c:v>
                </c:pt>
                <c:pt idx="569">
                  <c:v>0.23674776879984361</c:v>
                </c:pt>
                <c:pt idx="570">
                  <c:v>0.23731595306778341</c:v>
                </c:pt>
                <c:pt idx="571">
                  <c:v>0.23788384649712802</c:v>
                </c:pt>
                <c:pt idx="572">
                  <c:v>0.23845144844247834</c:v>
                </c:pt>
                <c:pt idx="573">
                  <c:v>0.23901873652887584</c:v>
                </c:pt>
                <c:pt idx="574">
                  <c:v>0.23958575458180409</c:v>
                </c:pt>
                <c:pt idx="575">
                  <c:v>0.24015248095174391</c:v>
                </c:pt>
                <c:pt idx="576">
                  <c:v>0.24071891637941467</c:v>
                </c:pt>
                <c:pt idx="577">
                  <c:v>0.24128504001184548</c:v>
                </c:pt>
                <c:pt idx="578">
                  <c:v>0.24185089722994357</c:v>
                </c:pt>
                <c:pt idx="579">
                  <c:v>0.24241646769807268</c:v>
                </c:pt>
                <c:pt idx="580">
                  <c:v>0.24298175328972205</c:v>
                </c:pt>
                <c:pt idx="581">
                  <c:v>0.24354673404427163</c:v>
                </c:pt>
                <c:pt idx="582">
                  <c:v>0.24411145607391449</c:v>
                </c:pt>
                <c:pt idx="583">
                  <c:v>0.24467589937305756</c:v>
                </c:pt>
                <c:pt idx="584">
                  <c:v>0.24524006584357549</c:v>
                </c:pt>
                <c:pt idx="585">
                  <c:v>0.24580393523738753</c:v>
                </c:pt>
                <c:pt idx="586">
                  <c:v>0.24636755331340443</c:v>
                </c:pt>
                <c:pt idx="587">
                  <c:v>0.24693089960905978</c:v>
                </c:pt>
                <c:pt idx="588">
                  <c:v>0.2474939535920937</c:v>
                </c:pt>
                <c:pt idx="589">
                  <c:v>0.24805676083044736</c:v>
                </c:pt>
                <c:pt idx="590">
                  <c:v>0.2486193005844588</c:v>
                </c:pt>
                <c:pt idx="591">
                  <c:v>0.24918157396518359</c:v>
                </c:pt>
                <c:pt idx="592">
                  <c:v>0.24974355974411422</c:v>
                </c:pt>
                <c:pt idx="593">
                  <c:v>0.25030530273112972</c:v>
                </c:pt>
                <c:pt idx="594">
                  <c:v>0.25086678128471018</c:v>
                </c:pt>
                <c:pt idx="595">
                  <c:v>0.25142799574019603</c:v>
                </c:pt>
                <c:pt idx="596">
                  <c:v>0.25198892420567676</c:v>
                </c:pt>
                <c:pt idx="597">
                  <c:v>0.25254961101071616</c:v>
                </c:pt>
                <c:pt idx="598">
                  <c:v>0.25311003402580812</c:v>
                </c:pt>
                <c:pt idx="599">
                  <c:v>0.25367019309582839</c:v>
                </c:pt>
                <c:pt idx="600">
                  <c:v>0.2542300657304406</c:v>
                </c:pt>
                <c:pt idx="601">
                  <c:v>0.25478969559692477</c:v>
                </c:pt>
                <c:pt idx="602">
                  <c:v>0.25534905968015098</c:v>
                </c:pt>
                <c:pt idx="603">
                  <c:v>0.25590815687618096</c:v>
                </c:pt>
                <c:pt idx="604">
                  <c:v>0.25646696367362587</c:v>
                </c:pt>
                <c:pt idx="605">
                  <c:v>0.25702552278447777</c:v>
                </c:pt>
                <c:pt idx="606">
                  <c:v>0.25758381019809429</c:v>
                </c:pt>
                <c:pt idx="607">
                  <c:v>0.25814182387629558</c:v>
                </c:pt>
                <c:pt idx="608">
                  <c:v>0.25869953943992752</c:v>
                </c:pt>
                <c:pt idx="609">
                  <c:v>0.25925699896835341</c:v>
                </c:pt>
                <c:pt idx="610">
                  <c:v>0.25981417796768114</c:v>
                </c:pt>
                <c:pt idx="611">
                  <c:v>0.26037105223165902</c:v>
                </c:pt>
                <c:pt idx="612">
                  <c:v>0.26092766404838086</c:v>
                </c:pt>
                <c:pt idx="613">
                  <c:v>0.26148398897907643</c:v>
                </c:pt>
                <c:pt idx="614">
                  <c:v>0.26204002507670077</c:v>
                </c:pt>
                <c:pt idx="615">
                  <c:v>0.2625957477217199</c:v>
                </c:pt>
                <c:pt idx="616">
                  <c:v>0.26315119904743844</c:v>
                </c:pt>
                <c:pt idx="617">
                  <c:v>0.26370635466592574</c:v>
                </c:pt>
                <c:pt idx="618">
                  <c:v>0.26426121223586407</c:v>
                </c:pt>
                <c:pt idx="619">
                  <c:v>0.26481574721561285</c:v>
                </c:pt>
                <c:pt idx="620">
                  <c:v>0.26537000182653747</c:v>
                </c:pt>
                <c:pt idx="621">
                  <c:v>0.26592395194830143</c:v>
                </c:pt>
                <c:pt idx="622">
                  <c:v>0.26647759572816809</c:v>
                </c:pt>
                <c:pt idx="623">
                  <c:v>0.26703090840309784</c:v>
                </c:pt>
                <c:pt idx="624">
                  <c:v>0.26758393190073215</c:v>
                </c:pt>
                <c:pt idx="625">
                  <c:v>0.26813664131409354</c:v>
                </c:pt>
                <c:pt idx="626">
                  <c:v>0.26868903403444389</c:v>
                </c:pt>
                <c:pt idx="627">
                  <c:v>0.26924108527329049</c:v>
                </c:pt>
                <c:pt idx="628">
                  <c:v>0.26979283720200287</c:v>
                </c:pt>
                <c:pt idx="629">
                  <c:v>0.27034426529738875</c:v>
                </c:pt>
                <c:pt idx="630">
                  <c:v>0.27089534498616441</c:v>
                </c:pt>
                <c:pt idx="631">
                  <c:v>0.27144611818278697</c:v>
                </c:pt>
                <c:pt idx="632">
                  <c:v>0.27199655985356619</c:v>
                </c:pt>
                <c:pt idx="633">
                  <c:v>0.27254666715005105</c:v>
                </c:pt>
                <c:pt idx="634">
                  <c:v>0.27309641466314138</c:v>
                </c:pt>
                <c:pt idx="635">
                  <c:v>0.27364584374303125</c:v>
                </c:pt>
                <c:pt idx="636">
                  <c:v>0.27419492884460173</c:v>
                </c:pt>
                <c:pt idx="637">
                  <c:v>0.27474366692206531</c:v>
                </c:pt>
                <c:pt idx="638">
                  <c:v>0.27529203227060506</c:v>
                </c:pt>
                <c:pt idx="639">
                  <c:v>0.27584006616599888</c:v>
                </c:pt>
                <c:pt idx="640">
                  <c:v>0.27638774295173163</c:v>
                </c:pt>
                <c:pt idx="641">
                  <c:v>0.27693505978140109</c:v>
                </c:pt>
                <c:pt idx="642">
                  <c:v>0.27748199162119025</c:v>
                </c:pt>
                <c:pt idx="643">
                  <c:v>0.27802858008611286</c:v>
                </c:pt>
                <c:pt idx="644">
                  <c:v>0.27857479989991596</c:v>
                </c:pt>
                <c:pt idx="645">
                  <c:v>0.27912064817034277</c:v>
                </c:pt>
                <c:pt idx="646">
                  <c:v>0.27966609945060139</c:v>
                </c:pt>
                <c:pt idx="647">
                  <c:v>0.28021119539051187</c:v>
                </c:pt>
                <c:pt idx="648">
                  <c:v>0.2807559106653722</c:v>
                </c:pt>
                <c:pt idx="649">
                  <c:v>0.28130024275664134</c:v>
                </c:pt>
                <c:pt idx="650">
                  <c:v>0.28184416664376222</c:v>
                </c:pt>
                <c:pt idx="651">
                  <c:v>0.28238772428007519</c:v>
                </c:pt>
                <c:pt idx="652">
                  <c:v>0.28293089049224063</c:v>
                </c:pt>
                <c:pt idx="653">
                  <c:v>0.28347366255237472</c:v>
                </c:pt>
                <c:pt idx="654">
                  <c:v>0.28401601542695709</c:v>
                </c:pt>
                <c:pt idx="655">
                  <c:v>0.28455799140125548</c:v>
                </c:pt>
                <c:pt idx="656">
                  <c:v>0.2850995656772658</c:v>
                </c:pt>
                <c:pt idx="657">
                  <c:v>0.28564071359297438</c:v>
                </c:pt>
                <c:pt idx="658">
                  <c:v>0.28618147782079029</c:v>
                </c:pt>
                <c:pt idx="659">
                  <c:v>0.28672183385489247</c:v>
                </c:pt>
                <c:pt idx="660">
                  <c:v>0.28726177989174118</c:v>
                </c:pt>
                <c:pt idx="661">
                  <c:v>0.28780129171824176</c:v>
                </c:pt>
                <c:pt idx="662">
                  <c:v>0.2883404122565848</c:v>
                </c:pt>
                <c:pt idx="663">
                  <c:v>0.28887911718828418</c:v>
                </c:pt>
                <c:pt idx="664">
                  <c:v>0.28941740461114329</c:v>
                </c:pt>
                <c:pt idx="665">
                  <c:v>0.28995525059792138</c:v>
                </c:pt>
                <c:pt idx="666">
                  <c:v>0.29049269833087765</c:v>
                </c:pt>
                <c:pt idx="667">
                  <c:v>0.29102972355351009</c:v>
                </c:pt>
                <c:pt idx="668">
                  <c:v>0.29156632487419276</c:v>
                </c:pt>
                <c:pt idx="669">
                  <c:v>0.29210247835308745</c:v>
                </c:pt>
                <c:pt idx="670">
                  <c:v>0.2926382273326894</c:v>
                </c:pt>
                <c:pt idx="671">
                  <c:v>0.29317354747431701</c:v>
                </c:pt>
                <c:pt idx="672">
                  <c:v>0.29370843722773365</c:v>
                </c:pt>
                <c:pt idx="673">
                  <c:v>0.29424287317096576</c:v>
                </c:pt>
                <c:pt idx="674">
                  <c:v>0.29477689887091019</c:v>
                </c:pt>
                <c:pt idx="675">
                  <c:v>0.2953104905186319</c:v>
                </c:pt>
                <c:pt idx="676">
                  <c:v>0.29584364679546704</c:v>
                </c:pt>
                <c:pt idx="677">
                  <c:v>0.29637634395473444</c:v>
                </c:pt>
                <c:pt idx="678">
                  <c:v>0.29690862573369714</c:v>
                </c:pt>
                <c:pt idx="679">
                  <c:v>0.29744046843557692</c:v>
                </c:pt>
                <c:pt idx="680">
                  <c:v>0.29797184842612612</c:v>
                </c:pt>
                <c:pt idx="681">
                  <c:v>0.29850280954402275</c:v>
                </c:pt>
                <c:pt idx="682">
                  <c:v>0.29903332818698369</c:v>
                </c:pt>
                <c:pt idx="683">
                  <c:v>0.29956340343899879</c:v>
                </c:pt>
                <c:pt idx="684">
                  <c:v>0.30009301194089966</c:v>
                </c:pt>
                <c:pt idx="685">
                  <c:v>0.30062219785835675</c:v>
                </c:pt>
                <c:pt idx="686">
                  <c:v>0.30115093756742406</c:v>
                </c:pt>
                <c:pt idx="687">
                  <c:v>0.3016792296312687</c:v>
                </c:pt>
                <c:pt idx="688">
                  <c:v>0.30220705051775476</c:v>
                </c:pt>
                <c:pt idx="689">
                  <c:v>0.30273444446878983</c:v>
                </c:pt>
                <c:pt idx="690">
                  <c:v>0.30326138824855187</c:v>
                </c:pt>
                <c:pt idx="691">
                  <c:v>0.30378788114016364</c:v>
                </c:pt>
                <c:pt idx="692">
                  <c:v>0.3043138999104873</c:v>
                </c:pt>
                <c:pt idx="693">
                  <c:v>0.30483948880431377</c:v>
                </c:pt>
                <c:pt idx="694">
                  <c:v>0.30536462475910775</c:v>
                </c:pt>
                <c:pt idx="695">
                  <c:v>0.30588930711088813</c:v>
                </c:pt>
                <c:pt idx="696">
                  <c:v>0.30641351273311934</c:v>
                </c:pt>
                <c:pt idx="697">
                  <c:v>0.30693728611504878</c:v>
                </c:pt>
                <c:pt idx="698">
                  <c:v>0.30746060419910193</c:v>
                </c:pt>
                <c:pt idx="699">
                  <c:v>0.30798346651218678</c:v>
                </c:pt>
                <c:pt idx="700">
                  <c:v>0.30850585011938103</c:v>
                </c:pt>
                <c:pt idx="701">
                  <c:v>0.30902779972109007</c:v>
                </c:pt>
                <c:pt idx="702">
                  <c:v>0.30954929244396379</c:v>
                </c:pt>
                <c:pt idx="703">
                  <c:v>0.31007030550581227</c:v>
                </c:pt>
                <c:pt idx="704">
                  <c:v>0.31059088387382372</c:v>
                </c:pt>
                <c:pt idx="705">
                  <c:v>0.31111100523284119</c:v>
                </c:pt>
                <c:pt idx="706">
                  <c:v>0.31163066974851039</c:v>
                </c:pt>
                <c:pt idx="707">
                  <c:v>0.31214985476379797</c:v>
                </c:pt>
                <c:pt idx="708">
                  <c:v>0.31266860537861996</c:v>
                </c:pt>
                <c:pt idx="709">
                  <c:v>0.31318689923893339</c:v>
                </c:pt>
                <c:pt idx="710">
                  <c:v>0.31370473634922269</c:v>
                </c:pt>
                <c:pt idx="711">
                  <c:v>0.3142220936028054</c:v>
                </c:pt>
                <c:pt idx="712">
                  <c:v>0.31473901573613905</c:v>
                </c:pt>
                <c:pt idx="713">
                  <c:v>0.31525547983444047</c:v>
                </c:pt>
                <c:pt idx="714">
                  <c:v>0.31577148535335808</c:v>
                </c:pt>
                <c:pt idx="715">
                  <c:v>0.31628700930841713</c:v>
                </c:pt>
                <c:pt idx="716">
                  <c:v>0.31680209631506029</c:v>
                </c:pt>
                <c:pt idx="717">
                  <c:v>0.3173167235111265</c:v>
                </c:pt>
                <c:pt idx="718">
                  <c:v>0.3178308906397761</c:v>
                </c:pt>
                <c:pt idx="719">
                  <c:v>0.31834457440185271</c:v>
                </c:pt>
                <c:pt idx="720">
                  <c:v>0.31885781918145173</c:v>
                </c:pt>
                <c:pt idx="721">
                  <c:v>0.31937060176537391</c:v>
                </c:pt>
                <c:pt idx="722">
                  <c:v>0.31988292096598692</c:v>
                </c:pt>
                <c:pt idx="723">
                  <c:v>0.32039475329614875</c:v>
                </c:pt>
                <c:pt idx="724">
                  <c:v>0.32090614331058465</c:v>
                </c:pt>
                <c:pt idx="725">
                  <c:v>0.32141706757813282</c:v>
                </c:pt>
                <c:pt idx="726">
                  <c:v>0.32192750264726422</c:v>
                </c:pt>
                <c:pt idx="727">
                  <c:v>0.3224374928608098</c:v>
                </c:pt>
                <c:pt idx="728">
                  <c:v>0.32294701475947174</c:v>
                </c:pt>
                <c:pt idx="729">
                  <c:v>0.32345606713863795</c:v>
                </c:pt>
                <c:pt idx="730">
                  <c:v>0.32396462629499068</c:v>
                </c:pt>
                <c:pt idx="731">
                  <c:v>0.32447273584846059</c:v>
                </c:pt>
                <c:pt idx="732">
                  <c:v>0.32498037134010294</c:v>
                </c:pt>
                <c:pt idx="733">
                  <c:v>0.3254875304228283</c:v>
                </c:pt>
                <c:pt idx="734">
                  <c:v>0.32599418805183855</c:v>
                </c:pt>
                <c:pt idx="735">
                  <c:v>0.32650038696926575</c:v>
                </c:pt>
                <c:pt idx="736">
                  <c:v>0.32700610192168345</c:v>
                </c:pt>
                <c:pt idx="737">
                  <c:v>0.32751133019566347</c:v>
                </c:pt>
                <c:pt idx="738">
                  <c:v>0.32801604653188099</c:v>
                </c:pt>
                <c:pt idx="739">
                  <c:v>0.32852029337573885</c:v>
                </c:pt>
                <c:pt idx="740">
                  <c:v>0.3290240457793937</c:v>
                </c:pt>
                <c:pt idx="741">
                  <c:v>0.32952730172665523</c:v>
                </c:pt>
                <c:pt idx="742">
                  <c:v>0.33003003691078991</c:v>
                </c:pt>
                <c:pt idx="743">
                  <c:v>0.33053229533661865</c:v>
                </c:pt>
                <c:pt idx="744">
                  <c:v>0.33103405338469227</c:v>
                </c:pt>
                <c:pt idx="745">
                  <c:v>0.33153531013409143</c:v>
                </c:pt>
                <c:pt idx="746">
                  <c:v>0.33203604201478887</c:v>
                </c:pt>
                <c:pt idx="747">
                  <c:v>0.33253629291135578</c:v>
                </c:pt>
                <c:pt idx="748">
                  <c:v>0.33303603904192258</c:v>
                </c:pt>
                <c:pt idx="749">
                  <c:v>0.33353525687776475</c:v>
                </c:pt>
                <c:pt idx="750">
                  <c:v>0.3340339904611429</c:v>
                </c:pt>
                <c:pt idx="751">
                  <c:v>0.33453221614813855</c:v>
                </c:pt>
                <c:pt idx="752">
                  <c:v>0.33502993294511363</c:v>
                </c:pt>
                <c:pt idx="753">
                  <c:v>0.33552711735412588</c:v>
                </c:pt>
                <c:pt idx="754">
                  <c:v>0.33602381367055245</c:v>
                </c:pt>
                <c:pt idx="755">
                  <c:v>0.33651999850979764</c:v>
                </c:pt>
                <c:pt idx="756">
                  <c:v>0.33701567105526142</c:v>
                </c:pt>
                <c:pt idx="757">
                  <c:v>0.33751080782535992</c:v>
                </c:pt>
                <c:pt idx="758">
                  <c:v>0.33800545292806983</c:v>
                </c:pt>
                <c:pt idx="759">
                  <c:v>0.3384995826436572</c:v>
                </c:pt>
                <c:pt idx="760">
                  <c:v>0.33899319580026421</c:v>
                </c:pt>
                <c:pt idx="761">
                  <c:v>0.33948626871162202</c:v>
                </c:pt>
                <c:pt idx="762">
                  <c:v>0.33997884547185953</c:v>
                </c:pt>
                <c:pt idx="763">
                  <c:v>0.34047090252391399</c:v>
                </c:pt>
                <c:pt idx="764">
                  <c:v>0.34096243894220613</c:v>
                </c:pt>
                <c:pt idx="765">
                  <c:v>0.34145343121667671</c:v>
                </c:pt>
                <c:pt idx="766">
                  <c:v>0.34194392349150904</c:v>
                </c:pt>
                <c:pt idx="767">
                  <c:v>0.34243389222162957</c:v>
                </c:pt>
                <c:pt idx="768">
                  <c:v>0.34292333655550999</c:v>
                </c:pt>
                <c:pt idx="769">
                  <c:v>0.34341223320093317</c:v>
                </c:pt>
                <c:pt idx="770">
                  <c:v>0.34390062658942777</c:v>
                </c:pt>
                <c:pt idx="771">
                  <c:v>0.34438849339472977</c:v>
                </c:pt>
                <c:pt idx="772">
                  <c:v>0.344875810311008</c:v>
                </c:pt>
                <c:pt idx="773">
                  <c:v>0.34536262176071186</c:v>
                </c:pt>
                <c:pt idx="774">
                  <c:v>0.34584890454009742</c:v>
                </c:pt>
                <c:pt idx="775">
                  <c:v>0.34633465793519658</c:v>
                </c:pt>
                <c:pt idx="776">
                  <c:v>0.34681985892124334</c:v>
                </c:pt>
                <c:pt idx="777">
                  <c:v>0.34730455249388448</c:v>
                </c:pt>
                <c:pt idx="778">
                  <c:v>0.34778871569296843</c:v>
                </c:pt>
                <c:pt idx="779">
                  <c:v>0.34827234802194706</c:v>
                </c:pt>
                <c:pt idx="780">
                  <c:v>0.34875542612397148</c:v>
                </c:pt>
                <c:pt idx="781">
                  <c:v>0.34923799394993138</c:v>
                </c:pt>
                <c:pt idx="782">
                  <c:v>0.34972002759836196</c:v>
                </c:pt>
                <c:pt idx="783">
                  <c:v>0.35020152573501473</c:v>
                </c:pt>
                <c:pt idx="784">
                  <c:v>0.3506824645819222</c:v>
                </c:pt>
                <c:pt idx="785">
                  <c:v>0.35116288819999442</c:v>
                </c:pt>
                <c:pt idx="786">
                  <c:v>0.35164277307567682</c:v>
                </c:pt>
                <c:pt idx="787">
                  <c:v>0.35212211845718078</c:v>
                </c:pt>
                <c:pt idx="788">
                  <c:v>0.35260090126529975</c:v>
                </c:pt>
                <c:pt idx="789">
                  <c:v>0.35307916605753897</c:v>
                </c:pt>
                <c:pt idx="790">
                  <c:v>0.35355688961462883</c:v>
                </c:pt>
                <c:pt idx="791">
                  <c:v>0.35403407127707776</c:v>
                </c:pt>
                <c:pt idx="792">
                  <c:v>0.35451068824394238</c:v>
                </c:pt>
                <c:pt idx="793">
                  <c:v>0.35498678528892147</c:v>
                </c:pt>
                <c:pt idx="794">
                  <c:v>0.35546233917935388</c:v>
                </c:pt>
                <c:pt idx="795">
                  <c:v>0.35593732677974954</c:v>
                </c:pt>
                <c:pt idx="796">
                  <c:v>0.35641179277519974</c:v>
                </c:pt>
                <c:pt idx="797">
                  <c:v>0.35688571438602767</c:v>
                </c:pt>
                <c:pt idx="798">
                  <c:v>0.35735909120811726</c:v>
                </c:pt>
                <c:pt idx="799">
                  <c:v>0.35783190037679613</c:v>
                </c:pt>
                <c:pt idx="800">
                  <c:v>0.35830418699129973</c:v>
                </c:pt>
                <c:pt idx="801">
                  <c:v>0.35877592848387618</c:v>
                </c:pt>
                <c:pt idx="802">
                  <c:v>0.35924712483444232</c:v>
                </c:pt>
                <c:pt idx="803">
                  <c:v>0.35971775365471659</c:v>
                </c:pt>
                <c:pt idx="804">
                  <c:v>0.36018786031716643</c:v>
                </c:pt>
                <c:pt idx="805">
                  <c:v>0.3606574223705229</c:v>
                </c:pt>
                <c:pt idx="806">
                  <c:v>0.36112643996336646</c:v>
                </c:pt>
                <c:pt idx="807">
                  <c:v>0.36159489119934984</c:v>
                </c:pt>
                <c:pt idx="808">
                  <c:v>0.36206282164978443</c:v>
                </c:pt>
                <c:pt idx="809">
                  <c:v>0.36253020934726543</c:v>
                </c:pt>
                <c:pt idx="810">
                  <c:v>0.36299705527214399</c:v>
                </c:pt>
                <c:pt idx="811">
                  <c:v>0.36346333828941713</c:v>
                </c:pt>
                <c:pt idx="812">
                  <c:v>0.36392910455792959</c:v>
                </c:pt>
                <c:pt idx="813">
                  <c:v>0.36439433237873831</c:v>
                </c:pt>
                <c:pt idx="814">
                  <c:v>0.36485902293468009</c:v>
                </c:pt>
                <c:pt idx="815">
                  <c:v>0.36532315465909115</c:v>
                </c:pt>
                <c:pt idx="816">
                  <c:v>0.36578677363194778</c:v>
                </c:pt>
                <c:pt idx="817">
                  <c:v>0.36624985838836444</c:v>
                </c:pt>
                <c:pt idx="818">
                  <c:v>0.36671240945854633</c:v>
                </c:pt>
                <c:pt idx="819">
                  <c:v>0.36717440524239775</c:v>
                </c:pt>
                <c:pt idx="820">
                  <c:v>0.36763589178029743</c:v>
                </c:pt>
                <c:pt idx="821">
                  <c:v>0.36809684768610118</c:v>
                </c:pt>
                <c:pt idx="822">
                  <c:v>0.3685572516010992</c:v>
                </c:pt>
                <c:pt idx="823">
                  <c:v>0.36901714942510144</c:v>
                </c:pt>
                <c:pt idx="824">
                  <c:v>0.36947651976787843</c:v>
                </c:pt>
                <c:pt idx="825">
                  <c:v>0.36993536377973146</c:v>
                </c:pt>
                <c:pt idx="826">
                  <c:v>0.37039366006581809</c:v>
                </c:pt>
                <c:pt idx="827">
                  <c:v>0.37085145456974444</c:v>
                </c:pt>
                <c:pt idx="828">
                  <c:v>0.37130872568971451</c:v>
                </c:pt>
                <c:pt idx="829">
                  <c:v>0.37176547425213169</c:v>
                </c:pt>
                <c:pt idx="830">
                  <c:v>0.37222167855736443</c:v>
                </c:pt>
                <c:pt idx="831">
                  <c:v>0.37267738424862451</c:v>
                </c:pt>
                <c:pt idx="832">
                  <c:v>0.37313256962045482</c:v>
                </c:pt>
                <c:pt idx="833">
                  <c:v>0.37358723541112937</c:v>
                </c:pt>
                <c:pt idx="834">
                  <c:v>0.37404135978099851</c:v>
                </c:pt>
                <c:pt idx="835">
                  <c:v>0.37449498844294415</c:v>
                </c:pt>
                <c:pt idx="836">
                  <c:v>0.37494809974803645</c:v>
                </c:pt>
                <c:pt idx="837">
                  <c:v>0.37540069455127456</c:v>
                </c:pt>
                <c:pt idx="838">
                  <c:v>0.3758527512728409</c:v>
                </c:pt>
                <c:pt idx="839">
                  <c:v>0.37630431570248413</c:v>
                </c:pt>
                <c:pt idx="840">
                  <c:v>0.37675534382522979</c:v>
                </c:pt>
                <c:pt idx="841">
                  <c:v>0.37720590386487263</c:v>
                </c:pt>
                <c:pt idx="842">
                  <c:v>0.37765590665822024</c:v>
                </c:pt>
                <c:pt idx="843">
                  <c:v>0.37810539790750342</c:v>
                </c:pt>
                <c:pt idx="844">
                  <c:v>0.37855442349223267</c:v>
                </c:pt>
                <c:pt idx="845">
                  <c:v>0.37900289441269286</c:v>
                </c:pt>
                <c:pt idx="846">
                  <c:v>0.3794509010372481</c:v>
                </c:pt>
                <c:pt idx="847">
                  <c:v>0.37989835429814522</c:v>
                </c:pt>
                <c:pt idx="848">
                  <c:v>0.38034530008722889</c:v>
                </c:pt>
                <c:pt idx="849">
                  <c:v>0.38079178394580349</c:v>
                </c:pt>
                <c:pt idx="850">
                  <c:v>0.38123771706379994</c:v>
                </c:pt>
                <c:pt idx="851">
                  <c:v>0.38168314524092173</c:v>
                </c:pt>
                <c:pt idx="852">
                  <c:v>0.38212811375461664</c:v>
                </c:pt>
                <c:pt idx="853">
                  <c:v>0.38257253359936039</c:v>
                </c:pt>
                <c:pt idx="854">
                  <c:v>0.38301649536712878</c:v>
                </c:pt>
                <c:pt idx="855">
                  <c:v>0.38345991031322302</c:v>
                </c:pt>
                <c:pt idx="856">
                  <c:v>0.38390282428688272</c:v>
                </c:pt>
                <c:pt idx="857">
                  <c:v>0.38434528311962268</c:v>
                </c:pt>
                <c:pt idx="858">
                  <c:v>0.38478719784931847</c:v>
                </c:pt>
                <c:pt idx="859">
                  <c:v>0.38522861435894684</c:v>
                </c:pt>
                <c:pt idx="860">
                  <c:v>0.38566957863369111</c:v>
                </c:pt>
                <c:pt idx="861">
                  <c:v>0.38611000209097923</c:v>
                </c:pt>
                <c:pt idx="862">
                  <c:v>0.38654997502681532</c:v>
                </c:pt>
                <c:pt idx="863">
                  <c:v>0.38698940860800102</c:v>
                </c:pt>
                <c:pt idx="864">
                  <c:v>0.3874283483035158</c:v>
                </c:pt>
                <c:pt idx="865">
                  <c:v>0.38786683947133682</c:v>
                </c:pt>
                <c:pt idx="866">
                  <c:v>0.38830479324186806</c:v>
                </c:pt>
                <c:pt idx="867">
                  <c:v>0.38874225507109805</c:v>
                </c:pt>
                <c:pt idx="868">
                  <c:v>0.38917927038343458</c:v>
                </c:pt>
                <c:pt idx="869">
                  <c:v>0.38961575033779372</c:v>
                </c:pt>
                <c:pt idx="870">
                  <c:v>0.39005174023786293</c:v>
                </c:pt>
                <c:pt idx="871">
                  <c:v>0.39048728557334222</c:v>
                </c:pt>
                <c:pt idx="872">
                  <c:v>0.39092229781576371</c:v>
                </c:pt>
                <c:pt idx="873">
                  <c:v>0.39135686712754869</c:v>
                </c:pt>
                <c:pt idx="874">
                  <c:v>0.39179090500044622</c:v>
                </c:pt>
                <c:pt idx="875">
                  <c:v>0.39222445679402529</c:v>
                </c:pt>
                <c:pt idx="876">
                  <c:v>0.39265756779961036</c:v>
                </c:pt>
                <c:pt idx="877">
                  <c:v>0.3930901495923379</c:v>
                </c:pt>
                <c:pt idx="878">
                  <c:v>0.3935222475718605</c:v>
                </c:pt>
                <c:pt idx="879">
                  <c:v>0.39395390721026524</c:v>
                </c:pt>
                <c:pt idx="880">
                  <c:v>0.39438504011603381</c:v>
                </c:pt>
                <c:pt idx="881">
                  <c:v>0.39481573651328916</c:v>
                </c:pt>
                <c:pt idx="882">
                  <c:v>0.39524590806743032</c:v>
                </c:pt>
                <c:pt idx="883">
                  <c:v>0.39567560045716066</c:v>
                </c:pt>
                <c:pt idx="884">
                  <c:v>0.39610485932370387</c:v>
                </c:pt>
                <c:pt idx="885">
                  <c:v>0.39653359650713238</c:v>
                </c:pt>
                <c:pt idx="886">
                  <c:v>0.39696185777272475</c:v>
                </c:pt>
                <c:pt idx="887">
                  <c:v>0.39738968883294956</c:v>
                </c:pt>
                <c:pt idx="888">
                  <c:v>0.39781700165661682</c:v>
                </c:pt>
                <c:pt idx="889">
                  <c:v>0.39824384205171892</c:v>
                </c:pt>
                <c:pt idx="890">
                  <c:v>0.39867025576218817</c:v>
                </c:pt>
                <c:pt idx="891">
                  <c:v>0.39909615491031025</c:v>
                </c:pt>
                <c:pt idx="892">
                  <c:v>0.39952162981332739</c:v>
                </c:pt>
                <c:pt idx="893">
                  <c:v>0.39994659247298181</c:v>
                </c:pt>
                <c:pt idx="894">
                  <c:v>0.4003710888842319</c:v>
                </c:pt>
                <c:pt idx="895">
                  <c:v>0.40079516520282421</c:v>
                </c:pt>
                <c:pt idx="896">
                  <c:v>0.4012187340256973</c:v>
                </c:pt>
                <c:pt idx="897">
                  <c:v>0.40164184175191997</c:v>
                </c:pt>
                <c:pt idx="898">
                  <c:v>0.40206453515664131</c:v>
                </c:pt>
                <c:pt idx="899">
                  <c:v>0.40248672767552818</c:v>
                </c:pt>
                <c:pt idx="900">
                  <c:v>0.40290851095636626</c:v>
                </c:pt>
                <c:pt idx="901">
                  <c:v>0.40332979875013009</c:v>
                </c:pt>
                <c:pt idx="902">
                  <c:v>0.40375063849865156</c:v>
                </c:pt>
                <c:pt idx="903">
                  <c:v>0.40417107769218674</c:v>
                </c:pt>
                <c:pt idx="904">
                  <c:v>0.40459103052527545</c:v>
                </c:pt>
                <c:pt idx="905">
                  <c:v>0.405010544765673</c:v>
                </c:pt>
                <c:pt idx="906">
                  <c:v>0.40542966820678705</c:v>
                </c:pt>
                <c:pt idx="907">
                  <c:v>0.40584831538119082</c:v>
                </c:pt>
                <c:pt idx="908">
                  <c:v>0.40626657867336902</c:v>
                </c:pt>
                <c:pt idx="909">
                  <c:v>0.40668437250911016</c:v>
                </c:pt>
                <c:pt idx="910">
                  <c:v>0.40710174483481132</c:v>
                </c:pt>
                <c:pt idx="911">
                  <c:v>0.40751874387594322</c:v>
                </c:pt>
                <c:pt idx="912">
                  <c:v>0.40793528434827664</c:v>
                </c:pt>
                <c:pt idx="913">
                  <c:v>0.40835141424846</c:v>
                </c:pt>
                <c:pt idx="914">
                  <c:v>0.40876718162186376</c:v>
                </c:pt>
                <c:pt idx="915">
                  <c:v>0.40918250112316978</c:v>
                </c:pt>
                <c:pt idx="916">
                  <c:v>0.40959742050444714</c:v>
                </c:pt>
                <c:pt idx="917">
                  <c:v>0.41001198728613741</c:v>
                </c:pt>
                <c:pt idx="918">
                  <c:v>0.41042611579941635</c:v>
                </c:pt>
                <c:pt idx="919">
                  <c:v>0.41083989778955365</c:v>
                </c:pt>
                <c:pt idx="920">
                  <c:v>0.41125324729298485</c:v>
                </c:pt>
                <c:pt idx="921">
                  <c:v>0.41166621183158958</c:v>
                </c:pt>
                <c:pt idx="922">
                  <c:v>0.41207883860876204</c:v>
                </c:pt>
                <c:pt idx="923">
                  <c:v>0.41249104148428672</c:v>
                </c:pt>
                <c:pt idx="924">
                  <c:v>0.41290286743328974</c:v>
                </c:pt>
                <c:pt idx="925">
                  <c:v>0.41331436350594464</c:v>
                </c:pt>
                <c:pt idx="926">
                  <c:v>0.41372544385050614</c:v>
                </c:pt>
                <c:pt idx="927">
                  <c:v>0.4141361998214721</c:v>
                </c:pt>
                <c:pt idx="928">
                  <c:v>0.41454654571911798</c:v>
                </c:pt>
                <c:pt idx="929">
                  <c:v>0.41495652886412115</c:v>
                </c:pt>
                <c:pt idx="930">
                  <c:v>0.41536619654994844</c:v>
                </c:pt>
                <c:pt idx="931">
                  <c:v>0.41577546324380588</c:v>
                </c:pt>
                <c:pt idx="932">
                  <c:v>0.41618437596765956</c:v>
                </c:pt>
                <c:pt idx="933">
                  <c:v>0.41659298120707577</c:v>
                </c:pt>
                <c:pt idx="934">
                  <c:v>0.41700119232376753</c:v>
                </c:pt>
                <c:pt idx="935">
                  <c:v>0.41740909952659611</c:v>
                </c:pt>
                <c:pt idx="936">
                  <c:v>0.41781661604768894</c:v>
                </c:pt>
                <c:pt idx="937">
                  <c:v>0.41822378734375532</c:v>
                </c:pt>
                <c:pt idx="938">
                  <c:v>0.41863065836484348</c:v>
                </c:pt>
                <c:pt idx="939">
                  <c:v>0.41903714123726166</c:v>
                </c:pt>
                <c:pt idx="940">
                  <c:v>0.41944328059017011</c:v>
                </c:pt>
                <c:pt idx="941">
                  <c:v>0.41984912068061075</c:v>
                </c:pt>
                <c:pt idx="942">
                  <c:v>0.42025457314356907</c:v>
                </c:pt>
                <c:pt idx="943">
                  <c:v>0.4206596820891304</c:v>
                </c:pt>
                <c:pt idx="944">
                  <c:v>0.42106449131769386</c:v>
                </c:pt>
                <c:pt idx="945">
                  <c:v>0.42146891177226864</c:v>
                </c:pt>
                <c:pt idx="946">
                  <c:v>0.42187303056672976</c:v>
                </c:pt>
                <c:pt idx="947">
                  <c:v>0.42227675838879863</c:v>
                </c:pt>
                <c:pt idx="948">
                  <c:v>0.42268013808338434</c:v>
                </c:pt>
                <c:pt idx="949">
                  <c:v>0.42308321225428114</c:v>
                </c:pt>
                <c:pt idx="950">
                  <c:v>0.42348589114892143</c:v>
                </c:pt>
                <c:pt idx="951">
                  <c:v>0.42388821724668924</c:v>
                </c:pt>
                <c:pt idx="952">
                  <c:v>0.4242902329044359</c:v>
                </c:pt>
                <c:pt idx="953">
                  <c:v>0.4246918483301324</c:v>
                </c:pt>
                <c:pt idx="954">
                  <c:v>0.42509315004913784</c:v>
                </c:pt>
                <c:pt idx="955">
                  <c:v>0.42549404844794225</c:v>
                </c:pt>
                <c:pt idx="956">
                  <c:v>0.42589458610351261</c:v>
                </c:pt>
                <c:pt idx="957">
                  <c:v>0.42629480568517431</c:v>
                </c:pt>
                <c:pt idx="958">
                  <c:v>0.42669461805902598</c:v>
                </c:pt>
                <c:pt idx="959">
                  <c:v>0.42709406616595824</c:v>
                </c:pt>
                <c:pt idx="960">
                  <c:v>0.42749319277020159</c:v>
                </c:pt>
                <c:pt idx="961">
                  <c:v>0.42789190885609785</c:v>
                </c:pt>
                <c:pt idx="962">
                  <c:v>0.42829025784498309</c:v>
                </c:pt>
                <c:pt idx="963">
                  <c:v>0.42868828289439898</c:v>
                </c:pt>
                <c:pt idx="964">
                  <c:v>0.4290858953660307</c:v>
                </c:pt>
                <c:pt idx="965">
                  <c:v>0.42948318265010677</c:v>
                </c:pt>
                <c:pt idx="966">
                  <c:v>0.42988005615007741</c:v>
                </c:pt>
                <c:pt idx="967">
                  <c:v>0.43027655941985377</c:v>
                </c:pt>
                <c:pt idx="968">
                  <c:v>0.43067273601152678</c:v>
                </c:pt>
                <c:pt idx="969">
                  <c:v>0.43106849749861598</c:v>
                </c:pt>
                <c:pt idx="970">
                  <c:v>0.43146388764520605</c:v>
                </c:pt>
                <c:pt idx="971">
                  <c:v>0.43185895037518118</c:v>
                </c:pt>
                <c:pt idx="972">
                  <c:v>0.43225359781165473</c:v>
                </c:pt>
                <c:pt idx="973">
                  <c:v>0.43264791763812571</c:v>
                </c:pt>
                <c:pt idx="974">
                  <c:v>0.43304182212529996</c:v>
                </c:pt>
                <c:pt idx="975">
                  <c:v>0.43343535537108124</c:v>
                </c:pt>
                <c:pt idx="976">
                  <c:v>0.43382856135773507</c:v>
                </c:pt>
                <c:pt idx="977">
                  <c:v>0.43422135270023077</c:v>
                </c:pt>
                <c:pt idx="978">
                  <c:v>0.43461377365771248</c:v>
                </c:pt>
                <c:pt idx="979">
                  <c:v>0.43500586846964329</c:v>
                </c:pt>
                <c:pt idx="980">
                  <c:v>0.43539754999277935</c:v>
                </c:pt>
                <c:pt idx="981">
                  <c:v>0.43578886263435479</c:v>
                </c:pt>
                <c:pt idx="982">
                  <c:v>0.43617985077171673</c:v>
                </c:pt>
                <c:pt idx="983">
                  <c:v>0.4365704274721619</c:v>
                </c:pt>
                <c:pt idx="984">
                  <c:v>0.43696068100852348</c:v>
                </c:pt>
                <c:pt idx="985">
                  <c:v>0.43735052458579282</c:v>
                </c:pt>
                <c:pt idx="986">
                  <c:v>0.43774000284576409</c:v>
                </c:pt>
                <c:pt idx="987">
                  <c:v>0.43812916042146843</c:v>
                </c:pt>
                <c:pt idx="988">
                  <c:v>0.43851791079930202</c:v>
                </c:pt>
                <c:pt idx="989">
                  <c:v>0.43890629882809362</c:v>
                </c:pt>
                <c:pt idx="990">
                  <c:v>0.43929436934551414</c:v>
                </c:pt>
                <c:pt idx="991">
                  <c:v>0.4396820361270094</c:v>
                </c:pt>
                <c:pt idx="992">
                  <c:v>0.44006938789604999</c:v>
                </c:pt>
                <c:pt idx="993">
                  <c:v>0.44045633861468125</c:v>
                </c:pt>
                <c:pt idx="994">
                  <c:v>0.44084293344878744</c:v>
                </c:pt>
                <c:pt idx="995">
                  <c:v>0.44122921754577249</c:v>
                </c:pt>
                <c:pt idx="996">
                  <c:v>0.44161510511928814</c:v>
                </c:pt>
                <c:pt idx="997">
                  <c:v>0.44200064148673501</c:v>
                </c:pt>
                <c:pt idx="998">
                  <c:v>0.4423858719441961</c:v>
                </c:pt>
                <c:pt idx="999">
                  <c:v>0.44277071092278908</c:v>
                </c:pt>
                <c:pt idx="1000">
                  <c:v>0.44315524746853263</c:v>
                </c:pt>
                <c:pt idx="1001">
                  <c:v>0.44353939615473303</c:v>
                </c:pt>
                <c:pt idx="1002">
                  <c:v>0.44392320254772266</c:v>
                </c:pt>
                <c:pt idx="1003">
                  <c:v>0.44430671224213869</c:v>
                </c:pt>
                <c:pt idx="1004">
                  <c:v>0.44468984018216884</c:v>
                </c:pt>
                <c:pt idx="1005">
                  <c:v>0.44507263225999383</c:v>
                </c:pt>
                <c:pt idx="1006">
                  <c:v>0.44545513440800855</c:v>
                </c:pt>
                <c:pt idx="1007">
                  <c:v>0.44583726200040152</c:v>
                </c:pt>
                <c:pt idx="1008">
                  <c:v>0.44621906126418687</c:v>
                </c:pt>
                <c:pt idx="1009">
                  <c:v>0.44660057846165047</c:v>
                </c:pt>
                <c:pt idx="1010">
                  <c:v>0.44698172933590319</c:v>
                </c:pt>
                <c:pt idx="1011">
                  <c:v>0.44736260379446369</c:v>
                </c:pt>
                <c:pt idx="1012">
                  <c:v>0.44774311761841201</c:v>
                </c:pt>
                <c:pt idx="1013">
                  <c:v>0.44812331713066589</c:v>
                </c:pt>
                <c:pt idx="1014">
                  <c:v>0.44850324851423662</c:v>
                </c:pt>
                <c:pt idx="1015">
                  <c:v>0.44888282745204977</c:v>
                </c:pt>
                <c:pt idx="1016">
                  <c:v>0.44926210011184431</c:v>
                </c:pt>
                <c:pt idx="1017">
                  <c:v>0.44964111258614714</c:v>
                </c:pt>
                <c:pt idx="1018">
                  <c:v>0.45001978062838621</c:v>
                </c:pt>
                <c:pt idx="1019">
                  <c:v>0.45039819384902391</c:v>
                </c:pt>
                <c:pt idx="1020">
                  <c:v>0.4507762680994114</c:v>
                </c:pt>
                <c:pt idx="1021">
                  <c:v>0.45115404961576544</c:v>
                </c:pt>
                <c:pt idx="1022">
                  <c:v>0.45153158445805408</c:v>
                </c:pt>
                <c:pt idx="1023">
                  <c:v>0.45190878855526861</c:v>
                </c:pt>
                <c:pt idx="1024">
                  <c:v>0.45228570824048242</c:v>
                </c:pt>
                <c:pt idx="1025">
                  <c:v>0.45266238959854199</c:v>
                </c:pt>
                <c:pt idx="1026">
                  <c:v>0.45303874856450788</c:v>
                </c:pt>
                <c:pt idx="1027">
                  <c:v>0.45341487456129481</c:v>
                </c:pt>
                <c:pt idx="1028">
                  <c:v>0.45379068352268492</c:v>
                </c:pt>
                <c:pt idx="1029">
                  <c:v>0.45416622152139607</c:v>
                </c:pt>
                <c:pt idx="1030">
                  <c:v>0.45454153457479318</c:v>
                </c:pt>
                <c:pt idx="1031">
                  <c:v>0.4549165385776982</c:v>
                </c:pt>
                <c:pt idx="1032">
                  <c:v>0.45529127945949144</c:v>
                </c:pt>
                <c:pt idx="1033">
                  <c:v>0.45566580345883834</c:v>
                </c:pt>
                <c:pt idx="1034">
                  <c:v>0.45604002690636236</c:v>
                </c:pt>
                <c:pt idx="1035">
                  <c:v>0.45641399567486618</c:v>
                </c:pt>
                <c:pt idx="1036">
                  <c:v>0.45678775553279671</c:v>
                </c:pt>
                <c:pt idx="1037">
                  <c:v>0.45716122254864555</c:v>
                </c:pt>
                <c:pt idx="1038">
                  <c:v>0.45753448568934418</c:v>
                </c:pt>
                <c:pt idx="1039">
                  <c:v>0.45790746085398715</c:v>
                </c:pt>
                <c:pt idx="1040">
                  <c:v>0.45828019366687034</c:v>
                </c:pt>
                <c:pt idx="1041">
                  <c:v>0.45865272964888804</c:v>
                </c:pt>
                <c:pt idx="1042">
                  <c:v>0.45902498471379916</c:v>
                </c:pt>
                <c:pt idx="1043">
                  <c:v>0.45939700438281517</c:v>
                </c:pt>
                <c:pt idx="1044">
                  <c:v>0.45976883412544989</c:v>
                </c:pt>
                <c:pt idx="1045">
                  <c:v>0.46014038981504712</c:v>
                </c:pt>
                <c:pt idx="1046">
                  <c:v>0.46051176008985073</c:v>
                </c:pt>
                <c:pt idx="1047">
                  <c:v>0.46088286083771846</c:v>
                </c:pt>
                <c:pt idx="1048">
                  <c:v>0.46125373744937903</c:v>
                </c:pt>
                <c:pt idx="1049">
                  <c:v>0.46162443519273011</c:v>
                </c:pt>
                <c:pt idx="1050">
                  <c:v>0.46199486991310956</c:v>
                </c:pt>
                <c:pt idx="1051">
                  <c:v>0.46236508689793177</c:v>
                </c:pt>
                <c:pt idx="1052">
                  <c:v>0.46273513132798139</c:v>
                </c:pt>
                <c:pt idx="1053">
                  <c:v>0.46310491904757201</c:v>
                </c:pt>
                <c:pt idx="1054">
                  <c:v>0.46347449525829265</c:v>
                </c:pt>
                <c:pt idx="1055">
                  <c:v>0.46384390503329787</c:v>
                </c:pt>
                <c:pt idx="1056">
                  <c:v>0.46421306419018549</c:v>
                </c:pt>
                <c:pt idx="1057">
                  <c:v>0.46458206085240716</c:v>
                </c:pt>
                <c:pt idx="1058">
                  <c:v>0.46495081083626322</c:v>
                </c:pt>
                <c:pt idx="1059">
                  <c:v>0.46531935917043032</c:v>
                </c:pt>
                <c:pt idx="1060">
                  <c:v>0.46568775078231417</c:v>
                </c:pt>
                <c:pt idx="1061">
                  <c:v>0.46605590149595832</c:v>
                </c:pt>
                <c:pt idx="1062">
                  <c:v>0.46642385627390592</c:v>
                </c:pt>
                <c:pt idx="1063">
                  <c:v>0.46679165998438688</c:v>
                </c:pt>
                <c:pt idx="1064">
                  <c:v>0.46715922833857415</c:v>
                </c:pt>
                <c:pt idx="1065">
                  <c:v>0.46752664913811681</c:v>
                </c:pt>
                <c:pt idx="1066">
                  <c:v>0.46789383822723229</c:v>
                </c:pt>
                <c:pt idx="1067">
                  <c:v>0.46826084028394099</c:v>
                </c:pt>
                <c:pt idx="1068">
                  <c:v>0.46862770018366628</c:v>
                </c:pt>
                <c:pt idx="1069">
                  <c:v>0.46899433374958588</c:v>
                </c:pt>
                <c:pt idx="1070">
                  <c:v>0.46936078551621807</c:v>
                </c:pt>
                <c:pt idx="1071">
                  <c:v>0.46972710023663244</c:v>
                </c:pt>
                <c:pt idx="1072">
                  <c:v>0.47009319397094451</c:v>
                </c:pt>
                <c:pt idx="1073">
                  <c:v>0.4704591541247477</c:v>
                </c:pt>
                <c:pt idx="1074">
                  <c:v>0.47082489649013048</c:v>
                </c:pt>
                <c:pt idx="1075">
                  <c:v>0.47119046572766854</c:v>
                </c:pt>
                <c:pt idx="1076">
                  <c:v>0.47155590637577505</c:v>
                </c:pt>
                <c:pt idx="1077">
                  <c:v>0.47192113438260153</c:v>
                </c:pt>
                <c:pt idx="1078">
                  <c:v>0.47228619403549266</c:v>
                </c:pt>
                <c:pt idx="1079">
                  <c:v>0.47265112979853141</c:v>
                </c:pt>
                <c:pt idx="1080">
                  <c:v>0.47301585755356923</c:v>
                </c:pt>
                <c:pt idx="1081">
                  <c:v>0.47338042188955209</c:v>
                </c:pt>
                <c:pt idx="1082">
                  <c:v>0.47374486717389697</c:v>
                </c:pt>
                <c:pt idx="1083">
                  <c:v>0.47410910922333838</c:v>
                </c:pt>
                <c:pt idx="1084">
                  <c:v>0.4744732352200618</c:v>
                </c:pt>
                <c:pt idx="1085">
                  <c:v>0.47483716088994754</c:v>
                </c:pt>
                <c:pt idx="1086">
                  <c:v>0.4752009304829572</c:v>
                </c:pt>
                <c:pt idx="1087">
                  <c:v>0.47556458826821668</c:v>
                </c:pt>
                <c:pt idx="1088">
                  <c:v>0.47592805013043438</c:v>
                </c:pt>
                <c:pt idx="1089">
                  <c:v>0.47629136012620277</c:v>
                </c:pt>
                <c:pt idx="1090">
                  <c:v>0.47665456233664849</c:v>
                </c:pt>
                <c:pt idx="1091">
                  <c:v>0.47701757262049316</c:v>
                </c:pt>
                <c:pt idx="1092">
                  <c:v>0.47738047777158488</c:v>
                </c:pt>
                <c:pt idx="1093">
                  <c:v>0.4777431936519837</c:v>
                </c:pt>
                <c:pt idx="1094">
                  <c:v>0.47810576430180696</c:v>
                </c:pt>
                <c:pt idx="1095">
                  <c:v>0.47846823366419844</c:v>
                </c:pt>
                <c:pt idx="1096">
                  <c:v>0.47883051760656248</c:v>
                </c:pt>
                <c:pt idx="1097">
                  <c:v>0.47919266008507655</c:v>
                </c:pt>
                <c:pt idx="1098">
                  <c:v>0.47955470496371844</c:v>
                </c:pt>
                <c:pt idx="1099">
                  <c:v>0.47991656811893524</c:v>
                </c:pt>
                <c:pt idx="1100">
                  <c:v>0.48027829343424566</c:v>
                </c:pt>
                <c:pt idx="1101">
                  <c:v>0.48063992470356065</c:v>
                </c:pt>
                <c:pt idx="1102">
                  <c:v>0.48100137782335795</c:v>
                </c:pt>
                <c:pt idx="1103">
                  <c:v>0.48136273919947759</c:v>
                </c:pt>
                <c:pt idx="1104">
                  <c:v>0.48172392473997783</c:v>
                </c:pt>
                <c:pt idx="1105">
                  <c:v>0.48208497821380303</c:v>
                </c:pt>
                <c:pt idx="1106">
                  <c:v>0.48244594329897061</c:v>
                </c:pt>
                <c:pt idx="1107">
                  <c:v>0.48280673591982193</c:v>
                </c:pt>
                <c:pt idx="1108">
                  <c:v>0.48316739977921053</c:v>
                </c:pt>
                <c:pt idx="1109">
                  <c:v>0.48352797836938188</c:v>
                </c:pt>
                <c:pt idx="1110">
                  <c:v>0.48388838746774032</c:v>
                </c:pt>
                <c:pt idx="1111">
                  <c:v>0.4842487131972073</c:v>
                </c:pt>
                <c:pt idx="1112">
                  <c:v>0.48460887155155796</c:v>
                </c:pt>
                <c:pt idx="1113">
                  <c:v>0.48496890617410582</c:v>
                </c:pt>
                <c:pt idx="1114">
                  <c:v>0.48532886048047597</c:v>
                </c:pt>
                <c:pt idx="1115">
                  <c:v>0.48568865030584096</c:v>
                </c:pt>
                <c:pt idx="1116">
                  <c:v>0.48604831918471414</c:v>
                </c:pt>
                <c:pt idx="1117">
                  <c:v>0.48640791069481693</c:v>
                </c:pt>
                <c:pt idx="1118">
                  <c:v>0.48676734080062078</c:v>
                </c:pt>
                <c:pt idx="1119">
                  <c:v>0.4871266953481338</c:v>
                </c:pt>
                <c:pt idx="1120">
                  <c:v>0.48748589052312252</c:v>
                </c:pt>
                <c:pt idx="1121">
                  <c:v>0.48784496946354794</c:v>
                </c:pt>
                <c:pt idx="1122">
                  <c:v>0.48820397519533865</c:v>
                </c:pt>
                <c:pt idx="1123">
                  <c:v>0.48856282366884796</c:v>
                </c:pt>
                <c:pt idx="1124">
                  <c:v>0.48892155814446292</c:v>
                </c:pt>
                <c:pt idx="1125">
                  <c:v>0.48928022180238817</c:v>
                </c:pt>
                <c:pt idx="1126">
                  <c:v>0.48963873061368079</c:v>
                </c:pt>
                <c:pt idx="1127">
                  <c:v>0.48999712775324833</c:v>
                </c:pt>
                <c:pt idx="1128">
                  <c:v>0.49035545641617184</c:v>
                </c:pt>
                <c:pt idx="1129">
                  <c:v>0.49071363259664658</c:v>
                </c:pt>
                <c:pt idx="1130">
                  <c:v>0.49107174159522715</c:v>
                </c:pt>
                <c:pt idx="1131">
                  <c:v>0.49142969939403691</c:v>
                </c:pt>
                <c:pt idx="1132">
                  <c:v>0.49178754904059663</c:v>
                </c:pt>
                <c:pt idx="1133">
                  <c:v>0.49214533347953504</c:v>
                </c:pt>
                <c:pt idx="1134">
                  <c:v>0.49250296869546706</c:v>
                </c:pt>
                <c:pt idx="1135">
                  <c:v>0.49286049767699758</c:v>
                </c:pt>
                <c:pt idx="1136">
                  <c:v>0.49321796331558387</c:v>
                </c:pt>
                <c:pt idx="1137">
                  <c:v>0.49357528161125608</c:v>
                </c:pt>
                <c:pt idx="1138">
                  <c:v>0.49393253773663115</c:v>
                </c:pt>
                <c:pt idx="1139">
                  <c:v>0.49428964770742456</c:v>
                </c:pt>
                <c:pt idx="1140">
                  <c:v>0.49464665439618138</c:v>
                </c:pt>
                <c:pt idx="1141">
                  <c:v>0.49500360058273263</c:v>
                </c:pt>
                <c:pt idx="1142">
                  <c:v>0.49536040229788836</c:v>
                </c:pt>
                <c:pt idx="1143">
                  <c:v>0.49571710234814526</c:v>
                </c:pt>
                <c:pt idx="1144">
                  <c:v>0.49607374344787769</c:v>
                </c:pt>
                <c:pt idx="1145">
                  <c:v>0.49643024164899041</c:v>
                </c:pt>
                <c:pt idx="1146">
                  <c:v>0.49678663969396919</c:v>
                </c:pt>
                <c:pt idx="1147">
                  <c:v>0.49714298023624293</c:v>
                </c:pt>
                <c:pt idx="1148">
                  <c:v>0.49749917934993959</c:v>
                </c:pt>
                <c:pt idx="1149">
                  <c:v>0.49785532186664083</c:v>
                </c:pt>
                <c:pt idx="1150">
                  <c:v>0.49821132385137812</c:v>
                </c:pt>
                <c:pt idx="1151">
                  <c:v>0.49856722780173202</c:v>
                </c:pt>
                <c:pt idx="1152">
                  <c:v>0.49892307621702958</c:v>
                </c:pt>
                <c:pt idx="1153">
                  <c:v>0.49927878527285163</c:v>
                </c:pt>
                <c:pt idx="1154">
                  <c:v>0.4996343974417562</c:v>
                </c:pt>
                <c:pt idx="1155">
                  <c:v>0.49998995507413246</c:v>
                </c:pt>
                <c:pt idx="1156">
                  <c:v>0.50034537414003954</c:v>
                </c:pt>
                <c:pt idx="1157">
                  <c:v>0.50070073905083556</c:v>
                </c:pt>
                <c:pt idx="1158">
                  <c:v>0.50105596573798017</c:v>
                </c:pt>
                <c:pt idx="1159">
                  <c:v>0.50141109644024751</c:v>
                </c:pt>
                <c:pt idx="1160">
                  <c:v>0.50205986904375455</c:v>
                </c:pt>
                <c:pt idx="1161">
                  <c:v>0.50287165262611166</c:v>
                </c:pt>
                <c:pt idx="1162">
                  <c:v>0.50368352111438708</c:v>
                </c:pt>
                <c:pt idx="1163">
                  <c:v>0.50449551957415428</c:v>
                </c:pt>
                <c:pt idx="1164">
                  <c:v>0.50530756588082348</c:v>
                </c:pt>
                <c:pt idx="1165">
                  <c:v>0.50611970464108913</c:v>
                </c:pt>
                <c:pt idx="1166">
                  <c:v>0.50693193811874959</c:v>
                </c:pt>
                <c:pt idx="1167">
                  <c:v>0.50774426848763898</c:v>
                </c:pt>
                <c:pt idx="1168">
                  <c:v>0.50855669780179458</c:v>
                </c:pt>
                <c:pt idx="1169">
                  <c:v>0.50936922796696571</c:v>
                </c:pt>
                <c:pt idx="1170">
                  <c:v>0.51018186072562166</c:v>
                </c:pt>
                <c:pt idx="1171">
                  <c:v>0.51099459765032629</c:v>
                </c:pt>
                <c:pt idx="1172">
                  <c:v>0.51180744013744772</c:v>
                </c:pt>
                <c:pt idx="1173">
                  <c:v>0.51262043238034427</c:v>
                </c:pt>
                <c:pt idx="1174">
                  <c:v>0.51343348947057499</c:v>
                </c:pt>
                <c:pt idx="1175">
                  <c:v>0.51424665521154611</c:v>
                </c:pt>
                <c:pt idx="1176">
                  <c:v>0.51505993029210051</c:v>
                </c:pt>
                <c:pt idx="1177">
                  <c:v>0.51587331525373825</c:v>
                </c:pt>
                <c:pt idx="1178">
                  <c:v>0.5166868105004101</c:v>
                </c:pt>
                <c:pt idx="1179">
                  <c:v>0.51750041632803323</c:v>
                </c:pt>
                <c:pt idx="1180">
                  <c:v>0.51831413292688144</c:v>
                </c:pt>
                <c:pt idx="1181">
                  <c:v>0.51912796037134523</c:v>
                </c:pt>
                <c:pt idx="1182">
                  <c:v>0.51994189865721896</c:v>
                </c:pt>
                <c:pt idx="1183">
                  <c:v>0.52075599135163331</c:v>
                </c:pt>
                <c:pt idx="1184">
                  <c:v>0.52157015099286286</c:v>
                </c:pt>
                <c:pt idx="1185">
                  <c:v>0.5223844209689894</c:v>
                </c:pt>
                <c:pt idx="1186">
                  <c:v>0.52319880100680605</c:v>
                </c:pt>
                <c:pt idx="1187">
                  <c:v>0.52401329078902603</c:v>
                </c:pt>
                <c:pt idx="1188">
                  <c:v>0.52482788999466601</c:v>
                </c:pt>
                <c:pt idx="1189">
                  <c:v>0.52564259830458049</c:v>
                </c:pt>
                <c:pt idx="1190">
                  <c:v>0.52645741540244284</c:v>
                </c:pt>
                <c:pt idx="1191">
                  <c:v>0.52727234096171172</c:v>
                </c:pt>
                <c:pt idx="1192">
                  <c:v>0.52808737465733702</c:v>
                </c:pt>
                <c:pt idx="1193">
                  <c:v>0.52890256050581186</c:v>
                </c:pt>
                <c:pt idx="1194">
                  <c:v>0.52971780955378067</c:v>
                </c:pt>
                <c:pt idx="1195">
                  <c:v>0.53053316578292153</c:v>
                </c:pt>
                <c:pt idx="1196">
                  <c:v>0.53134862887958345</c:v>
                </c:pt>
                <c:pt idx="1197">
                  <c:v>0.53216419853539443</c:v>
                </c:pt>
                <c:pt idx="1198">
                  <c:v>0.53297987447982531</c:v>
                </c:pt>
                <c:pt idx="1199">
                  <c:v>0.53379565647273353</c:v>
                </c:pt>
                <c:pt idx="1200">
                  <c:v>0.53461154431760716</c:v>
                </c:pt>
                <c:pt idx="1201">
                  <c:v>0.53542753785131048</c:v>
                </c:pt>
                <c:pt idx="1202">
                  <c:v>0.53624363694987665</c:v>
                </c:pt>
                <c:pt idx="1203">
                  <c:v>0.53706857237186267</c:v>
                </c:pt>
                <c:pt idx="1204">
                  <c:v>0.53782731395833494</c:v>
                </c:pt>
                <c:pt idx="1205">
                  <c:v>0.53858606082072624</c:v>
                </c:pt>
                <c:pt idx="1206">
                  <c:v>0.53934481117722843</c:v>
                </c:pt>
                <c:pt idx="1207">
                  <c:v>0.54010356295020046</c:v>
                </c:pt>
                <c:pt idx="1208">
                  <c:v>0.54086231384663741</c:v>
                </c:pt>
                <c:pt idx="1209">
                  <c:v>0.54162106145873157</c:v>
                </c:pt>
                <c:pt idx="1210">
                  <c:v>0.54237980326648194</c:v>
                </c:pt>
                <c:pt idx="1211">
                  <c:v>0.5431385364574528</c:v>
                </c:pt>
                <c:pt idx="1212">
                  <c:v>0.54383545140574197</c:v>
                </c:pt>
                <c:pt idx="1213">
                  <c:v>0.54441160382801734</c:v>
                </c:pt>
                <c:pt idx="1214">
                  <c:v>0.54498758732250741</c:v>
                </c:pt>
                <c:pt idx="1215">
                  <c:v>0.54556339157682143</c:v>
                </c:pt>
                <c:pt idx="1216">
                  <c:v>0.54613900562472484</c:v>
                </c:pt>
                <c:pt idx="1217">
                  <c:v>0.54671441800296372</c:v>
                </c:pt>
                <c:pt idx="1218">
                  <c:v>0.54728961721378422</c:v>
                </c:pt>
                <c:pt idx="1219">
                  <c:v>0.54786459234454221</c:v>
                </c:pt>
                <c:pt idx="1220">
                  <c:v>0.54843933210212048</c:v>
                </c:pt>
                <c:pt idx="1221">
                  <c:v>0.54901382566866708</c:v>
                </c:pt>
                <c:pt idx="1222">
                  <c:v>0.54958806239160696</c:v>
                </c:pt>
                <c:pt idx="1223">
                  <c:v>0.55016203175257905</c:v>
                </c:pt>
                <c:pt idx="1224">
                  <c:v>0.55073572338493038</c:v>
                </c:pt>
                <c:pt idx="1225">
                  <c:v>0.55130912717267422</c:v>
                </c:pt>
                <c:pt idx="1226">
                  <c:v>0.55188223284460047</c:v>
                </c:pt>
                <c:pt idx="1227">
                  <c:v>0.55245503137686924</c:v>
                </c:pt>
                <c:pt idx="1228">
                  <c:v>0.55302751283151519</c:v>
                </c:pt>
                <c:pt idx="1229">
                  <c:v>0.55359966777848801</c:v>
                </c:pt>
                <c:pt idx="1230">
                  <c:v>0.55417148693556895</c:v>
                </c:pt>
                <c:pt idx="1231">
                  <c:v>0.55474296111545329</c:v>
                </c:pt>
                <c:pt idx="1232">
                  <c:v>0.5553140812805476</c:v>
                </c:pt>
                <c:pt idx="1233">
                  <c:v>0.55588483864490523</c:v>
                </c:pt>
                <c:pt idx="1234">
                  <c:v>0.55645522419922655</c:v>
                </c:pt>
                <c:pt idx="1235">
                  <c:v>0.55702523008221383</c:v>
                </c:pt>
                <c:pt idx="1236">
                  <c:v>0.55759484752731825</c:v>
                </c:pt>
                <c:pt idx="1237">
                  <c:v>0.55816406830363463</c:v>
                </c:pt>
                <c:pt idx="1238">
                  <c:v>0.55873288439792024</c:v>
                </c:pt>
                <c:pt idx="1239">
                  <c:v>0.55954032951501131</c:v>
                </c:pt>
                <c:pt idx="1240">
                  <c:v>0.5603619445721667</c:v>
                </c:pt>
                <c:pt idx="1241">
                  <c:v>0.56118337629876258</c:v>
                </c:pt>
                <c:pt idx="1242">
                  <c:v>0.56200462335835355</c:v>
                </c:pt>
                <c:pt idx="1243">
                  <c:v>0.56282568479467243</c:v>
                </c:pt>
                <c:pt idx="1244">
                  <c:v>0.56364655985075962</c:v>
                </c:pt>
                <c:pt idx="1245">
                  <c:v>0.5644672478900411</c:v>
                </c:pt>
                <c:pt idx="1246">
                  <c:v>0.56528774836068352</c:v>
                </c:pt>
                <c:pt idx="1247">
                  <c:v>0.56610806076866216</c:v>
                </c:pt>
                <c:pt idx="1248">
                  <c:v>0.56692818462173777</c:v>
                </c:pt>
                <c:pt idx="1249">
                  <c:v>0.56774811937022784</c:v>
                </c:pt>
                <c:pt idx="1250">
                  <c:v>0.56856786436625639</c:v>
                </c:pt>
                <c:pt idx="1251">
                  <c:v>0.5693874188367144</c:v>
                </c:pt>
                <c:pt idx="1252">
                  <c:v>0.57020678188111718</c:v>
                </c:pt>
                <c:pt idx="1253">
                  <c:v>0.57102595247986365</c:v>
                </c:pt>
                <c:pt idx="1254">
                  <c:v>0.57184492948421606</c:v>
                </c:pt>
                <c:pt idx="1255">
                  <c:v>0.57266371159993268</c:v>
                </c:pt>
                <c:pt idx="1256">
                  <c:v>0.57348229737810974</c:v>
                </c:pt>
                <c:pt idx="1257">
                  <c:v>0.57430068520517175</c:v>
                </c:pt>
                <c:pt idx="1258">
                  <c:v>0.57511887328728384</c:v>
                </c:pt>
                <c:pt idx="1259">
                  <c:v>0.57593685963920294</c:v>
                </c:pt>
                <c:pt idx="1260">
                  <c:v>0.5767546420585058</c:v>
                </c:pt>
                <c:pt idx="1261">
                  <c:v>0.57757221811589643</c:v>
                </c:pt>
                <c:pt idx="1262">
                  <c:v>0.57838958514210748</c:v>
                </c:pt>
                <c:pt idx="1263">
                  <c:v>0.57920674019758023</c:v>
                </c:pt>
                <c:pt idx="1264">
                  <c:v>0.58002368006628269</c:v>
                </c:pt>
                <c:pt idx="1265">
                  <c:v>0.58084040123856107</c:v>
                </c:pt>
                <c:pt idx="1266">
                  <c:v>0.58165689989534042</c:v>
                </c:pt>
                <c:pt idx="1267">
                  <c:v>0.58247317189443804</c:v>
                </c:pt>
                <c:pt idx="1268">
                  <c:v>0.58328921276269163</c:v>
                </c:pt>
                <c:pt idx="1269">
                  <c:v>0.58410501768303291</c:v>
                </c:pt>
                <c:pt idx="1270">
                  <c:v>0.58492058149015436</c:v>
                </c:pt>
                <c:pt idx="1271">
                  <c:v>0.5857358986563993</c:v>
                </c:pt>
                <c:pt idx="1272">
                  <c:v>0.58655096328551604</c:v>
                </c:pt>
                <c:pt idx="1273">
                  <c:v>0.58736576912453897</c:v>
                </c:pt>
                <c:pt idx="1274">
                  <c:v>0.58818030955791045</c:v>
                </c:pt>
                <c:pt idx="1275">
                  <c:v>0.58899457761132035</c:v>
                </c:pt>
                <c:pt idx="1276">
                  <c:v>0.58980856596744347</c:v>
                </c:pt>
                <c:pt idx="1277">
                  <c:v>0.59062226697781317</c:v>
                </c:pt>
                <c:pt idx="1278">
                  <c:v>0.59143567266719299</c:v>
                </c:pt>
                <c:pt idx="1279">
                  <c:v>0.59224877475788662</c:v>
                </c:pt>
                <c:pt idx="1280">
                  <c:v>0.59306156468413118</c:v>
                </c:pt>
                <c:pt idx="1281">
                  <c:v>0.59387403361353641</c:v>
                </c:pt>
                <c:pt idx="1282">
                  <c:v>0.59468617323752415</c:v>
                </c:pt>
                <c:pt idx="1283">
                  <c:v>0.59549797272082738</c:v>
                </c:pt>
                <c:pt idx="1284">
                  <c:v>0.59630942333791015</c:v>
                </c:pt>
                <c:pt idx="1285">
                  <c:v>0.59712051541849398</c:v>
                </c:pt>
                <c:pt idx="1286">
                  <c:v>0.59793123914857782</c:v>
                </c:pt>
                <c:pt idx="1287">
                  <c:v>0.59874158460339988</c:v>
                </c:pt>
                <c:pt idx="1288">
                  <c:v>0.59955154179454206</c:v>
                </c:pt>
                <c:pt idx="1289">
                  <c:v>0.6003611007009968</c:v>
                </c:pt>
                <c:pt idx="1290">
                  <c:v>0.6011702512817656</c:v>
                </c:pt>
                <c:pt idx="1291">
                  <c:v>0.60197898351041834</c:v>
                </c:pt>
                <c:pt idx="1292">
                  <c:v>0.60278728740090071</c:v>
                </c:pt>
                <c:pt idx="1293">
                  <c:v>0.60359515301642142</c:v>
                </c:pt>
                <c:pt idx="1294">
                  <c:v>0.60440257046159651</c:v>
                </c:pt>
                <c:pt idx="1295">
                  <c:v>0.60520952986926213</c:v>
                </c:pt>
                <c:pt idx="1296">
                  <c:v>0.60601602140197786</c:v>
                </c:pt>
                <c:pt idx="1297">
                  <c:v>0.60682203525329226</c:v>
                </c:pt>
                <c:pt idx="1298">
                  <c:v>0.60762756166463472</c:v>
                </c:pt>
                <c:pt idx="1299">
                  <c:v>0.60843259095295865</c:v>
                </c:pt>
                <c:pt idx="1300">
                  <c:v>0.60923711353790511</c:v>
                </c:pt>
                <c:pt idx="1301">
                  <c:v>0.61004111997322052</c:v>
                </c:pt>
                <c:pt idx="1302">
                  <c:v>0.61084460097000115</c:v>
                </c:pt>
                <c:pt idx="1303">
                  <c:v>0.61164754739988847</c:v>
                </c:pt>
                <c:pt idx="1304">
                  <c:v>0.61244995029630522</c:v>
                </c:pt>
                <c:pt idx="1305">
                  <c:v>0.61325180086380915</c:v>
                </c:pt>
                <c:pt idx="1306">
                  <c:v>0.61405309046106626</c:v>
                </c:pt>
                <c:pt idx="1307">
                  <c:v>0.61485381056956556</c:v>
                </c:pt>
                <c:pt idx="1308">
                  <c:v>0.61565395277480972</c:v>
                </c:pt>
                <c:pt idx="1309">
                  <c:v>0.61645350876409233</c:v>
                </c:pt>
                <c:pt idx="1310">
                  <c:v>0.61725247033285124</c:v>
                </c:pt>
                <c:pt idx="1311">
                  <c:v>0.61805082942535838</c:v>
                </c:pt>
                <c:pt idx="1312">
                  <c:v>0.61884857816695304</c:v>
                </c:pt>
                <c:pt idx="1313">
                  <c:v>0.61964570889212722</c:v>
                </c:pt>
                <c:pt idx="1314">
                  <c:v>0.62044221414404443</c:v>
                </c:pt>
                <c:pt idx="1315">
                  <c:v>0.62123808667593472</c:v>
                </c:pt>
                <c:pt idx="1316">
                  <c:v>0.62203331944709883</c:v>
                </c:pt>
                <c:pt idx="1317">
                  <c:v>0.62282790558346623</c:v>
                </c:pt>
                <c:pt idx="1318">
                  <c:v>0.62362183832559293</c:v>
                </c:pt>
                <c:pt idx="1319">
                  <c:v>0.62441511100068947</c:v>
                </c:pt>
                <c:pt idx="1320">
                  <c:v>0.62520771702307232</c:v>
                </c:pt>
                <c:pt idx="1321">
                  <c:v>0.62599964988521795</c:v>
                </c:pt>
                <c:pt idx="1322">
                  <c:v>0.6267909031872112</c:v>
                </c:pt>
                <c:pt idx="1323">
                  <c:v>0.6275814706722973</c:v>
                </c:pt>
                <c:pt idx="1324">
                  <c:v>0.62837134625284952</c:v>
                </c:pt>
                <c:pt idx="1325">
                  <c:v>0.62916052401972422</c:v>
                </c:pt>
                <c:pt idx="1326">
                  <c:v>0.62994899825616957</c:v>
                </c:pt>
                <c:pt idx="1327">
                  <c:v>0.63073676344961627</c:v>
                </c:pt>
                <c:pt idx="1328">
                  <c:v>0.63152381427945281</c:v>
                </c:pt>
                <c:pt idx="1329">
                  <c:v>0.63231014560589238</c:v>
                </c:pt>
                <c:pt idx="1330">
                  <c:v>0.63309575244431915</c:v>
                </c:pt>
                <c:pt idx="1331">
                  <c:v>0.63388062994429983</c:v>
                </c:pt>
                <c:pt idx="1332">
                  <c:v>0.63466478457151232</c:v>
                </c:pt>
                <c:pt idx="1333">
                  <c:v>0.63544822857099437</c:v>
                </c:pt>
                <c:pt idx="1334">
                  <c:v>0.63623096084506492</c:v>
                </c:pt>
                <c:pt idx="1335">
                  <c:v>0.63701297554491343</c:v>
                </c:pt>
                <c:pt idx="1336">
                  <c:v>0.6377942817424056</c:v>
                </c:pt>
                <c:pt idx="1337">
                  <c:v>0.63857485896346189</c:v>
                </c:pt>
                <c:pt idx="1338">
                  <c:v>0.63935470174709286</c:v>
                </c:pt>
                <c:pt idx="1339">
                  <c:v>0.6401338047867996</c:v>
                </c:pt>
                <c:pt idx="1340">
                  <c:v>0.64091216279787244</c:v>
                </c:pt>
                <c:pt idx="1341">
                  <c:v>0.6416897710923799</c:v>
                </c:pt>
                <c:pt idx="1342">
                  <c:v>0.64246662506689833</c:v>
                </c:pt>
                <c:pt idx="1343">
                  <c:v>0.64324272018286188</c:v>
                </c:pt>
                <c:pt idx="1344">
                  <c:v>0.64401805199773898</c:v>
                </c:pt>
                <c:pt idx="1345">
                  <c:v>0.64479261616811279</c:v>
                </c:pt>
                <c:pt idx="1346">
                  <c:v>0.64556640844365254</c:v>
                </c:pt>
                <c:pt idx="1347">
                  <c:v>0.64633942465957284</c:v>
                </c:pt>
                <c:pt idx="1348">
                  <c:v>0.6471116607521088</c:v>
                </c:pt>
                <c:pt idx="1349">
                  <c:v>0.64788311277382382</c:v>
                </c:pt>
                <c:pt idx="1350">
                  <c:v>0.64865377680882053</c:v>
                </c:pt>
                <c:pt idx="1351">
                  <c:v>0.64942364872043523</c:v>
                </c:pt>
                <c:pt idx="1352">
                  <c:v>0.65019272524114391</c:v>
                </c:pt>
                <c:pt idx="1353">
                  <c:v>0.65096100314104721</c:v>
                </c:pt>
                <c:pt idx="1354">
                  <c:v>0.65172847924161448</c:v>
                </c:pt>
                <c:pt idx="1355">
                  <c:v>0.65249515049146645</c:v>
                </c:pt>
                <c:pt idx="1356">
                  <c:v>0.65326101398276903</c:v>
                </c:pt>
                <c:pt idx="1357">
                  <c:v>0.65402606691817189</c:v>
                </c:pt>
                <c:pt idx="1358">
                  <c:v>0.65479030658039505</c:v>
                </c:pt>
                <c:pt idx="1359">
                  <c:v>0.65555373032061104</c:v>
                </c:pt>
                <c:pt idx="1360">
                  <c:v>0.65631633556874158</c:v>
                </c:pt>
                <c:pt idx="1361">
                  <c:v>0.65707811986690057</c:v>
                </c:pt>
                <c:pt idx="1362">
                  <c:v>0.65783908071457331</c:v>
                </c:pt>
                <c:pt idx="1363">
                  <c:v>0.65859921574172864</c:v>
                </c:pt>
                <c:pt idx="1364">
                  <c:v>0.65935852318287713</c:v>
                </c:pt>
                <c:pt idx="1365">
                  <c:v>0.66011700129994466</c:v>
                </c:pt>
                <c:pt idx="1366">
                  <c:v>0.66087464847585986</c:v>
                </c:pt>
                <c:pt idx="1367">
                  <c:v>0.66163146325005695</c:v>
                </c:pt>
                <c:pt idx="1368">
                  <c:v>0.66238744430841801</c:v>
                </c:pt>
                <c:pt idx="1369">
                  <c:v>0.66314259046515478</c:v>
                </c:pt>
                <c:pt idx="1370">
                  <c:v>0.66389690065439977</c:v>
                </c:pt>
                <c:pt idx="1371">
                  <c:v>0.66465037392491721</c:v>
                </c:pt>
                <c:pt idx="1372">
                  <c:v>0.66540300943976471</c:v>
                </c:pt>
                <c:pt idx="1373">
                  <c:v>0.66615480647119729</c:v>
                </c:pt>
                <c:pt idx="1374">
                  <c:v>0.66690576420292713</c:v>
                </c:pt>
                <c:pt idx="1375">
                  <c:v>0.66765588220734284</c:v>
                </c:pt>
                <c:pt idx="1376">
                  <c:v>0.66840516026701779</c:v>
                </c:pt>
                <c:pt idx="1377">
                  <c:v>0.66915359829115162</c:v>
                </c:pt>
                <c:pt idx="1378">
                  <c:v>0.6699011967440982</c:v>
                </c:pt>
                <c:pt idx="1379">
                  <c:v>0.67064795536689736</c:v>
                </c:pt>
                <c:pt idx="1380">
                  <c:v>0.67139387339330692</c:v>
                </c:pt>
                <c:pt idx="1381">
                  <c:v>0.6721389514276106</c:v>
                </c:pt>
                <c:pt idx="1382">
                  <c:v>0.67288319018547682</c:v>
                </c:pt>
                <c:pt idx="1383">
                  <c:v>0.67362659045798967</c:v>
                </c:pt>
                <c:pt idx="1384">
                  <c:v>0.67436915311048828</c:v>
                </c:pt>
                <c:pt idx="1385">
                  <c:v>0.67511087892032673</c:v>
                </c:pt>
                <c:pt idx="1386">
                  <c:v>0.67585176888631393</c:v>
                </c:pt>
                <c:pt idx="1387">
                  <c:v>0.67659182449791611</c:v>
                </c:pt>
                <c:pt idx="1388">
                  <c:v>0.67733104729703431</c:v>
                </c:pt>
                <c:pt idx="1389">
                  <c:v>0.67806943900158312</c:v>
                </c:pt>
                <c:pt idx="1390">
                  <c:v>0.67880700156008467</c:v>
                </c:pt>
                <c:pt idx="1391">
                  <c:v>0.67954373714979854</c:v>
                </c:pt>
                <c:pt idx="1392">
                  <c:v>0.68027964815478104</c:v>
                </c:pt>
                <c:pt idx="1393">
                  <c:v>0.6810147371509403</c:v>
                </c:pt>
                <c:pt idx="1394">
                  <c:v>0.68174900689614071</c:v>
                </c:pt>
                <c:pt idx="1395">
                  <c:v>0.68248246030667159</c:v>
                </c:pt>
                <c:pt idx="1396">
                  <c:v>0.68321510043337086</c:v>
                </c:pt>
                <c:pt idx="1397">
                  <c:v>0.68394693039487486</c:v>
                </c:pt>
                <c:pt idx="1398">
                  <c:v>0.68467795355826055</c:v>
                </c:pt>
                <c:pt idx="1399">
                  <c:v>0.68540817354428674</c:v>
                </c:pt>
                <c:pt idx="1400">
                  <c:v>0.68613759419255316</c:v>
                </c:pt>
                <c:pt idx="1401">
                  <c:v>0.68686621959704675</c:v>
                </c:pt>
                <c:pt idx="1402">
                  <c:v>0.68759405412677799</c:v>
                </c:pt>
                <c:pt idx="1403">
                  <c:v>0.68832110243095035</c:v>
                </c:pt>
                <c:pt idx="1404">
                  <c:v>0.68904736942070888</c:v>
                </c:pt>
                <c:pt idx="1405">
                  <c:v>0.68977286025051476</c:v>
                </c:pt>
                <c:pt idx="1406">
                  <c:v>0.69049758030705866</c:v>
                </c:pt>
                <c:pt idx="1407">
                  <c:v>0.69122153514788576</c:v>
                </c:pt>
                <c:pt idx="1408">
                  <c:v>0.69194473033839388</c:v>
                </c:pt>
                <c:pt idx="1409">
                  <c:v>0.69266717214845408</c:v>
                </c:pt>
                <c:pt idx="1410">
                  <c:v>0.69338886704511027</c:v>
                </c:pt>
                <c:pt idx="1411">
                  <c:v>0.6941098217295858</c:v>
                </c:pt>
                <c:pt idx="1412">
                  <c:v>0.69483004320045683</c:v>
                </c:pt>
                <c:pt idx="1413">
                  <c:v>0.69554953877660886</c:v>
                </c:pt>
                <c:pt idx="1414">
                  <c:v>0.69626831610921724</c:v>
                </c:pt>
                <c:pt idx="1415">
                  <c:v>0.69698638318865702</c:v>
                </c:pt>
                <c:pt idx="1416">
                  <c:v>0.69770374835749116</c:v>
                </c:pt>
                <c:pt idx="1417">
                  <c:v>0.69842042031473928</c:v>
                </c:pt>
                <c:pt idx="1418">
                  <c:v>0.69913640809995758</c:v>
                </c:pt>
                <c:pt idx="1419">
                  <c:v>0.69985172103344917</c:v>
                </c:pt>
                <c:pt idx="1420">
                  <c:v>0.70056636849359044</c:v>
                </c:pt>
                <c:pt idx="1421">
                  <c:v>0.70128036064291921</c:v>
                </c:pt>
                <c:pt idx="1422">
                  <c:v>0.70199370799680649</c:v>
                </c:pt>
                <c:pt idx="1423">
                  <c:v>0.70270642141696227</c:v>
                </c:pt>
                <c:pt idx="1424">
                  <c:v>0.70341851218628504</c:v>
                </c:pt>
                <c:pt idx="1425">
                  <c:v>0.7041299920452293</c:v>
                </c:pt>
                <c:pt idx="1426">
                  <c:v>0.70484087321830402</c:v>
                </c:pt>
                <c:pt idx="1427">
                  <c:v>0.70555116843346455</c:v>
                </c:pt>
                <c:pt idx="1428">
                  <c:v>0.70626089094093669</c:v>
                </c:pt>
                <c:pt idx="1429">
                  <c:v>0.70697005452876294</c:v>
                </c:pt>
                <c:pt idx="1430">
                  <c:v>0.70767867353400415</c:v>
                </c:pt>
                <c:pt idx="1431">
                  <c:v>0.70838676282742585</c:v>
                </c:pt>
                <c:pt idx="1432">
                  <c:v>0.70909433757892182</c:v>
                </c:pt>
                <c:pt idx="1433">
                  <c:v>0.70980141381146344</c:v>
                </c:pt>
                <c:pt idx="1434">
                  <c:v>0.71050800817044313</c:v>
                </c:pt>
                <c:pt idx="1435">
                  <c:v>0.71121413782723719</c:v>
                </c:pt>
                <c:pt idx="1436">
                  <c:v>0.71191982060579739</c:v>
                </c:pt>
                <c:pt idx="1437">
                  <c:v>0.71262507506295192</c:v>
                </c:pt>
                <c:pt idx="1438">
                  <c:v>0.7133299205335959</c:v>
                </c:pt>
                <c:pt idx="1439">
                  <c:v>0.71403437715951967</c:v>
                </c:pt>
                <c:pt idx="1440">
                  <c:v>0.71473846592209478</c:v>
                </c:pt>
                <c:pt idx="1441">
                  <c:v>0.71544220866846686</c:v>
                </c:pt>
                <c:pt idx="1442">
                  <c:v>0.7161456281248455</c:v>
                </c:pt>
                <c:pt idx="1443">
                  <c:v>0.71684874791581077</c:v>
                </c:pt>
                <c:pt idx="1444">
                  <c:v>0.71755159255011747</c:v>
                </c:pt>
                <c:pt idx="1445">
                  <c:v>0.71825418751768999</c:v>
                </c:pt>
                <c:pt idx="1446">
                  <c:v>0.71895655934934022</c:v>
                </c:pt>
                <c:pt idx="1447">
                  <c:v>0.71965873567712269</c:v>
                </c:pt>
                <c:pt idx="1448">
                  <c:v>0.72036074532064709</c:v>
                </c:pt>
                <c:pt idx="1449">
                  <c:v>0.72106261836679897</c:v>
                </c:pt>
                <c:pt idx="1450">
                  <c:v>0.72176438624887429</c:v>
                </c:pt>
                <c:pt idx="1451">
                  <c:v>0.72246608182774441</c:v>
                </c:pt>
                <c:pt idx="1452">
                  <c:v>0.72316773946666069</c:v>
                </c:pt>
                <c:pt idx="1453">
                  <c:v>0.723869395101429</c:v>
                </c:pt>
                <c:pt idx="1454">
                  <c:v>0.72457108629981137</c:v>
                </c:pt>
                <c:pt idx="1455">
                  <c:v>0.72527285233312855</c:v>
                </c:pt>
                <c:pt idx="1456">
                  <c:v>0.72597473426768167</c:v>
                </c:pt>
                <c:pt idx="1457">
                  <c:v>0.72667677506587713</c:v>
                </c:pt>
                <c:pt idx="1458">
                  <c:v>0.72737901969981855</c:v>
                </c:pt>
                <c:pt idx="1459">
                  <c:v>0.72808151527742315</c:v>
                </c:pt>
                <c:pt idx="1460">
                  <c:v>0.72878431118582521</c:v>
                </c:pt>
                <c:pt idx="1461">
                  <c:v>0.72948745928236503</c:v>
                </c:pt>
                <c:pt idx="1462">
                  <c:v>0.73019101408631293</c:v>
                </c:pt>
                <c:pt idx="1463">
                  <c:v>0.73089503297662217</c:v>
                </c:pt>
                <c:pt idx="1464">
                  <c:v>0.73159957634989548</c:v>
                </c:pt>
                <c:pt idx="1465">
                  <c:v>0.7323047077939413</c:v>
                </c:pt>
                <c:pt idx="1466">
                  <c:v>0.73301049429522869</c:v>
                </c:pt>
                <c:pt idx="1467">
                  <c:v>0.73371700646969651</c:v>
                </c:pt>
                <c:pt idx="1468">
                  <c:v>0.73442431881879333</c:v>
                </c:pt>
                <c:pt idx="1469">
                  <c:v>0.73513251000291979</c:v>
                </c:pt>
                <c:pt idx="1470">
                  <c:v>0.73584166314845822</c:v>
                </c:pt>
                <c:pt idx="1471">
                  <c:v>0.73655186604666056</c:v>
                </c:pt>
                <c:pt idx="1472">
                  <c:v>0.73726321180953092</c:v>
                </c:pt>
                <c:pt idx="1473">
                  <c:v>0.73797579922544077</c:v>
                </c:pt>
                <c:pt idx="1474">
                  <c:v>0.73868973312007313</c:v>
                </c:pt>
                <c:pt idx="1475">
                  <c:v>0.7394051249143534</c:v>
                </c:pt>
                <c:pt idx="1476">
                  <c:v>0.74012209319791422</c:v>
                </c:pt>
                <c:pt idx="1477">
                  <c:v>0.74084076434022261</c:v>
                </c:pt>
                <c:pt idx="1478">
                  <c:v>0.74156127313613318</c:v>
                </c:pt>
                <c:pt idx="1479">
                  <c:v>0.74228376352915459</c:v>
                </c:pt>
                <c:pt idx="1480">
                  <c:v>0.74300838942905556</c:v>
                </c:pt>
                <c:pt idx="1481">
                  <c:v>0.74373531562979478</c:v>
                </c:pt>
                <c:pt idx="1482">
                  <c:v>0.74446471884101761</c:v>
                </c:pt>
                <c:pt idx="1483">
                  <c:v>0.74519678878666773</c:v>
                </c:pt>
                <c:pt idx="1484">
                  <c:v>0.74593172967311827</c:v>
                </c:pt>
                <c:pt idx="1485">
                  <c:v>0.74666976165772447</c:v>
                </c:pt>
                <c:pt idx="1486">
                  <c:v>0.74741112247607744</c:v>
                </c:pt>
                <c:pt idx="1487">
                  <c:v>0.74815606936028844</c:v>
                </c:pt>
                <c:pt idx="1488">
                  <c:v>0.74890488120022825</c:v>
                </c:pt>
                <c:pt idx="1489">
                  <c:v>0.74965786100051923</c:v>
                </c:pt>
                <c:pt idx="1490">
                  <c:v>0.75041533868700261</c:v>
                </c:pt>
                <c:pt idx="1491">
                  <c:v>0.75117767431828131</c:v>
                </c:pt>
                <c:pt idx="1492">
                  <c:v>0.7519452617768948</c:v>
                </c:pt>
                <c:pt idx="1493">
                  <c:v>0.75271853304921166</c:v>
                </c:pt>
                <c:pt idx="1494">
                  <c:v>0.75349796314675799</c:v>
                </c:pt>
                <c:pt idx="1495">
                  <c:v>0.75428407593212476</c:v>
                </c:pt>
                <c:pt idx="1496">
                  <c:v>0.75507745122239223</c:v>
                </c:pt>
                <c:pt idx="1497">
                  <c:v>0.75587873257570259</c:v>
                </c:pt>
                <c:pt idx="1498">
                  <c:v>0.75668863683661636</c:v>
                </c:pt>
                <c:pt idx="1499">
                  <c:v>0.75750796547225507</c:v>
                </c:pt>
                <c:pt idx="1500">
                  <c:v>0.75833761811195799</c:v>
                </c:pt>
                <c:pt idx="1501">
                  <c:v>0.75917860883922617</c:v>
                </c:pt>
                <c:pt idx="1502">
                  <c:v>0.76003208593367122</c:v>
                </c:pt>
                <c:pt idx="1503">
                  <c:v>0.76089935595694114</c:v>
                </c:pt>
                <c:pt idx="1504">
                  <c:v>0.76178191334183609</c:v>
                </c:pt>
                <c:pt idx="1505">
                  <c:v>0.76268147700202349</c:v>
                </c:pt>
                <c:pt idx="1506">
                  <c:v>0.76360003601644522</c:v>
                </c:pt>
                <c:pt idx="1507">
                  <c:v>0.76453990718181741</c:v>
                </c:pt>
                <c:pt idx="1508">
                  <c:v>0.76550380842258337</c:v>
                </c:pt>
                <c:pt idx="1509">
                  <c:v>0.76649495262315381</c:v>
                </c:pt>
                <c:pt idx="1510">
                  <c:v>0.76751716951638571</c:v>
                </c:pt>
                <c:pt idx="1511">
                  <c:v>0.76857506536721309</c:v>
                </c:pt>
                <c:pt idx="1512">
                  <c:v>0.76967423446231609</c:v>
                </c:pt>
                <c:pt idx="1513">
                  <c:v>0.77082154225110222</c:v>
                </c:pt>
                <c:pt idx="1514">
                  <c:v>0.77202550831005623</c:v>
                </c:pt>
                <c:pt idx="1515">
                  <c:v>0.77329666823680876</c:v>
                </c:pt>
                <c:pt idx="1516">
                  <c:v>0.77464840173674998</c:v>
                </c:pt>
                <c:pt idx="1517">
                  <c:v>0.77609826136221927</c:v>
                </c:pt>
                <c:pt idx="1518">
                  <c:v>0.77766901009537637</c:v>
                </c:pt>
                <c:pt idx="1519">
                  <c:v>0.77939013599072327</c:v>
                </c:pt>
                <c:pt idx="1520">
                  <c:v>0.78129979653819337</c:v>
                </c:pt>
                <c:pt idx="1521">
                  <c:v>0.78344624519252015</c:v>
                </c:pt>
                <c:pt idx="1522">
                  <c:v>0.78588668045286791</c:v>
                </c:pt>
                <c:pt idx="1523">
                  <c:v>0.78867859768865411</c:v>
                </c:pt>
                <c:pt idx="1524">
                  <c:v>0.79185830353479636</c:v>
                </c:pt>
                <c:pt idx="1525">
                  <c:v>0.79541047803550313</c:v>
                </c:pt>
                <c:pt idx="1526">
                  <c:v>0.79925468377565112</c:v>
                </c:pt>
                <c:pt idx="1527">
                  <c:v>0.80327304623093898</c:v>
                </c:pt>
                <c:pt idx="1528">
                  <c:v>0.80735704040018796</c:v>
                </c:pt>
                <c:pt idx="1529">
                  <c:v>0.81143233255870983</c:v>
                </c:pt>
                <c:pt idx="1530">
                  <c:v>0.8154568915905207</c:v>
                </c:pt>
                <c:pt idx="1531">
                  <c:v>0.81940985403100774</c:v>
                </c:pt>
                <c:pt idx="1532">
                  <c:v>0.82328201799415146</c:v>
                </c:pt>
                <c:pt idx="1533">
                  <c:v>0.82707007658540477</c:v>
                </c:pt>
                <c:pt idx="1534">
                  <c:v>0.8307735685858425</c:v>
                </c:pt>
                <c:pt idx="1535">
                  <c:v>0.83439336550989873</c:v>
                </c:pt>
                <c:pt idx="1536">
                  <c:v>0.83793094290008074</c:v>
                </c:pt>
                <c:pt idx="1537">
                  <c:v>0.84138803437618503</c:v>
                </c:pt>
                <c:pt idx="1538">
                  <c:v>0.84476646871872996</c:v>
                </c:pt>
                <c:pt idx="1539">
                  <c:v>0.84806809368730895</c:v>
                </c:pt>
                <c:pt idx="1540">
                  <c:v>0.85129474077977241</c:v>
                </c:pt>
                <c:pt idx="1541">
                  <c:v>0.85444820917851716</c:v>
                </c:pt>
                <c:pt idx="1542">
                  <c:v>0.8575302586146567</c:v>
                </c:pt>
                <c:pt idx="1543">
                  <c:v>0.86054260764032053</c:v>
                </c:pt>
                <c:pt idx="1544">
                  <c:v>0.86348693227710538</c:v>
                </c:pt>
                <c:pt idx="1545">
                  <c:v>0.86636486635280896</c:v>
                </c:pt>
                <c:pt idx="1546">
                  <c:v>0.86917800232568476</c:v>
                </c:pt>
                <c:pt idx="1547">
                  <c:v>0.87192789224058087</c:v>
                </c:pt>
                <c:pt idx="1548">
                  <c:v>0.87461604879082788</c:v>
                </c:pt>
                <c:pt idx="1549">
                  <c:v>0.87724394632796621</c:v>
                </c:pt>
                <c:pt idx="1550">
                  <c:v>0.87981302187786892</c:v>
                </c:pt>
                <c:pt idx="1551">
                  <c:v>0.88232467613061782</c:v>
                </c:pt>
                <c:pt idx="1552">
                  <c:v>0.88478027434092132</c:v>
                </c:pt>
                <c:pt idx="1553">
                  <c:v>0.8871811472365414</c:v>
                </c:pt>
                <c:pt idx="1554">
                  <c:v>0.88952859193164968</c:v>
                </c:pt>
                <c:pt idx="1555">
                  <c:v>0.89182387339144698</c:v>
                </c:pt>
                <c:pt idx="1556">
                  <c:v>0.89406822471116543</c:v>
                </c:pt>
                <c:pt idx="1557">
                  <c:v>0.8962628480658037</c:v>
                </c:pt>
                <c:pt idx="1558">
                  <c:v>0.89840891564694192</c:v>
                </c:pt>
                <c:pt idx="1559">
                  <c:v>0.90050757054123276</c:v>
                </c:pt>
                <c:pt idx="1560">
                  <c:v>0.90255992745858005</c:v>
                </c:pt>
                <c:pt idx="1561">
                  <c:v>0.90456707337899078</c:v>
                </c:pt>
                <c:pt idx="1562">
                  <c:v>0.90653006819407767</c:v>
                </c:pt>
                <c:pt idx="1563">
                  <c:v>0.90844994537849699</c:v>
                </c:pt>
                <c:pt idx="1564">
                  <c:v>0.91032771271320745</c:v>
                </c:pt>
                <c:pt idx="1565">
                  <c:v>0.91216435293353904</c:v>
                </c:pt>
                <c:pt idx="1566">
                  <c:v>0.91396082436929948</c:v>
                </c:pt>
                <c:pt idx="1567">
                  <c:v>0.91571806170248538</c:v>
                </c:pt>
                <c:pt idx="1568">
                  <c:v>0.91743697652593093</c:v>
                </c:pt>
                <c:pt idx="1569">
                  <c:v>0.91911845801764136</c:v>
                </c:pt>
                <c:pt idx="1570">
                  <c:v>0.92076337361305438</c:v>
                </c:pt>
                <c:pt idx="1571">
                  <c:v>0.92237256960370506</c:v>
                </c:pt>
                <c:pt idx="1572">
                  <c:v>0.92394687163092959</c:v>
                </c:pt>
                <c:pt idx="1573">
                  <c:v>0.92548708515141398</c:v>
                </c:pt>
                <c:pt idx="1574">
                  <c:v>0.926993995916781</c:v>
                </c:pt>
                <c:pt idx="1575">
                  <c:v>0.92846837045968567</c:v>
                </c:pt>
                <c:pt idx="1576">
                  <c:v>0.92991095656872069</c:v>
                </c:pt>
                <c:pt idx="1577">
                  <c:v>0.9313224837266294</c:v>
                </c:pt>
                <c:pt idx="1578">
                  <c:v>0.93270366355258416</c:v>
                </c:pt>
                <c:pt idx="1579">
                  <c:v>0.93405519028307304</c:v>
                </c:pt>
                <c:pt idx="1580">
                  <c:v>0.93537774130210105</c:v>
                </c:pt>
                <c:pt idx="1581">
                  <c:v>0.93667197755808207</c:v>
                </c:pt>
                <c:pt idx="1582">
                  <c:v>0.93793854426131984</c:v>
                </c:pt>
                <c:pt idx="1583">
                  <c:v>0.93917807113144014</c:v>
                </c:pt>
                <c:pt idx="1584">
                  <c:v>0.94039117277958861</c:v>
                </c:pt>
                <c:pt idx="1585">
                  <c:v>0.94157844905268517</c:v>
                </c:pt>
                <c:pt idx="1586">
                  <c:v>0.94274048537995458</c:v>
                </c:pt>
                <c:pt idx="1587">
                  <c:v>0.94387785316034956</c:v>
                </c:pt>
                <c:pt idx="1588">
                  <c:v>0.94499111010293513</c:v>
                </c:pt>
                <c:pt idx="1589">
                  <c:v>0.94608080055260968</c:v>
                </c:pt>
                <c:pt idx="1590">
                  <c:v>0.94714745582077464</c:v>
                </c:pt>
                <c:pt idx="1591">
                  <c:v>0.94819159452824542</c:v>
                </c:pt>
                <c:pt idx="1592">
                  <c:v>0.94921372286935979</c:v>
                </c:pt>
                <c:pt idx="1593">
                  <c:v>0.95021433493374419</c:v>
                </c:pt>
                <c:pt idx="1594">
                  <c:v>0.9511939132110524</c:v>
                </c:pt>
                <c:pt idx="1595">
                  <c:v>0.95215292866957713</c:v>
                </c:pt>
                <c:pt idx="1596">
                  <c:v>0.95309184106937117</c:v>
                </c:pt>
                <c:pt idx="1597">
                  <c:v>0.95401109925903171</c:v>
                </c:pt>
                <c:pt idx="1598">
                  <c:v>0.95491114144948297</c:v>
                </c:pt>
                <c:pt idx="1599">
                  <c:v>0.95579239548015615</c:v>
                </c:pt>
                <c:pt idx="1600">
                  <c:v>0.9566552790847006</c:v>
                </c:pt>
                <c:pt idx="1601">
                  <c:v>0.95750020014115345</c:v>
                </c:pt>
                <c:pt idx="1602">
                  <c:v>0.95832755691365046</c:v>
                </c:pt>
                <c:pt idx="1603">
                  <c:v>0.95913773829161608</c:v>
                </c:pt>
                <c:pt idx="1604">
                  <c:v>0.95993112401589042</c:v>
                </c:pt>
                <c:pt idx="1605">
                  <c:v>0.96070808489377046</c:v>
                </c:pt>
                <c:pt idx="1606">
                  <c:v>0.9614689830973242</c:v>
                </c:pt>
                <c:pt idx="1607">
                  <c:v>0.96221417230686301</c:v>
                </c:pt>
                <c:pt idx="1608">
                  <c:v>0.96294399792693475</c:v>
                </c:pt>
                <c:pt idx="1609">
                  <c:v>0.96365879729606085</c:v>
                </c:pt>
                <c:pt idx="1610">
                  <c:v>0.96435889988714718</c:v>
                </c:pt>
                <c:pt idx="1611">
                  <c:v>0.96504462750148734</c:v>
                </c:pt>
                <c:pt idx="1612">
                  <c:v>0.96571629445758589</c:v>
                </c:pt>
                <c:pt idx="1613">
                  <c:v>0.966374207775613</c:v>
                </c:pt>
                <c:pt idx="1614">
                  <c:v>0.96701866735608155</c:v>
                </c:pt>
                <c:pt idx="1615">
                  <c:v>0.9676499661524125</c:v>
                </c:pt>
                <c:pt idx="1616">
                  <c:v>0.96826839031483236</c:v>
                </c:pt>
                <c:pt idx="1617">
                  <c:v>0.96887421942751539</c:v>
                </c:pt>
                <c:pt idx="1618">
                  <c:v>0.96946772662720127</c:v>
                </c:pt>
                <c:pt idx="1619">
                  <c:v>0.97004917875094043</c:v>
                </c:pt>
                <c:pt idx="1620">
                  <c:v>0.97061883649564107</c:v>
                </c:pt>
                <c:pt idx="1621">
                  <c:v>0.97117695456907605</c:v>
                </c:pt>
                <c:pt idx="1622">
                  <c:v>0.97172378183599861</c:v>
                </c:pt>
                <c:pt idx="1623">
                  <c:v>0.97225956146046322</c:v>
                </c:pt>
                <c:pt idx="1624">
                  <c:v>0.97278453104411478</c:v>
                </c:pt>
                <c:pt idx="1625">
                  <c:v>0.97329892276009233</c:v>
                </c:pt>
                <c:pt idx="1626">
                  <c:v>0.97380296348481554</c:v>
                </c:pt>
                <c:pt idx="1627">
                  <c:v>0.97429687490075212</c:v>
                </c:pt>
                <c:pt idx="1628">
                  <c:v>0.97478087365772392</c:v>
                </c:pt>
                <c:pt idx="1629">
                  <c:v>0.97525517152322805</c:v>
                </c:pt>
                <c:pt idx="1630">
                  <c:v>0.9757199754431588</c:v>
                </c:pt>
                <c:pt idx="1631">
                  <c:v>0.97617548766801943</c:v>
                </c:pt>
                <c:pt idx="1632">
                  <c:v>0.97662190586935282</c:v>
                </c:pt>
                <c:pt idx="1633">
                  <c:v>0.97705942325024342</c:v>
                </c:pt>
                <c:pt idx="1634">
                  <c:v>0.97748822865012597</c:v>
                </c:pt>
                <c:pt idx="1635">
                  <c:v>0.97790850664741891</c:v>
                </c:pt>
                <c:pt idx="1636">
                  <c:v>0.97832043766031951</c:v>
                </c:pt>
                <c:pt idx="1637">
                  <c:v>0.9787241980463709</c:v>
                </c:pt>
                <c:pt idx="1638">
                  <c:v>0.97911996019920267</c:v>
                </c:pt>
                <c:pt idx="1639">
                  <c:v>0.97950789264188265</c:v>
                </c:pt>
                <c:pt idx="1640">
                  <c:v>0.97988816011900448</c:v>
                </c:pt>
                <c:pt idx="1641">
                  <c:v>0.98026092369257323</c:v>
                </c:pt>
                <c:pt idx="1642">
                  <c:v>0.98062634082903133</c:v>
                </c:pt>
                <c:pt idx="1643">
                  <c:v>0.98098456547789548</c:v>
                </c:pt>
                <c:pt idx="1644">
                  <c:v>0.98133574815889368</c:v>
                </c:pt>
                <c:pt idx="1645">
                  <c:v>0.98168003604340814</c:v>
                </c:pt>
                <c:pt idx="1646">
                  <c:v>0.98201757303256909</c:v>
                </c:pt>
                <c:pt idx="1647">
                  <c:v>0.98234849983559425</c:v>
                </c:pt>
                <c:pt idx="1648">
                  <c:v>0.98267295404697819</c:v>
                </c:pt>
                <c:pt idx="1649">
                  <c:v>0.98299107021403964</c:v>
                </c:pt>
                <c:pt idx="1650">
                  <c:v>0.98330297993096605</c:v>
                </c:pt>
                <c:pt idx="1651">
                  <c:v>0.98360881189069693</c:v>
                </c:pt>
                <c:pt idx="1652">
                  <c:v>0.98390869195321884</c:v>
                </c:pt>
                <c:pt idx="1653">
                  <c:v>0.98420274321204337</c:v>
                </c:pt>
                <c:pt idx="1654">
                  <c:v>0.9844910860548397</c:v>
                </c:pt>
                <c:pt idx="1655">
                  <c:v>0.98477383823213793</c:v>
                </c:pt>
                <c:pt idx="1656">
                  <c:v>0.98505111491954356</c:v>
                </c:pt>
                <c:pt idx="1657">
                  <c:v>0.98532302877743139</c:v>
                </c:pt>
                <c:pt idx="1658">
                  <c:v>0.98558969000625507</c:v>
                </c:pt>
                <c:pt idx="1659">
                  <c:v>0.98585120639908075</c:v>
                </c:pt>
                <c:pt idx="1660">
                  <c:v>0.98610768339184551</c:v>
                </c:pt>
                <c:pt idx="1661">
                  <c:v>0.98635922414473642</c:v>
                </c:pt>
                <c:pt idx="1662">
                  <c:v>0.98660592957702253</c:v>
                </c:pt>
                <c:pt idx="1663">
                  <c:v>0.98684789841646603</c:v>
                </c:pt>
                <c:pt idx="1664">
                  <c:v>0.98708522725409742</c:v>
                </c:pt>
                <c:pt idx="1665">
                  <c:v>0.98731801058820956</c:v>
                </c:pt>
                <c:pt idx="1666">
                  <c:v>0.98754634087374871</c:v>
                </c:pt>
                <c:pt idx="1667">
                  <c:v>0.98777030857095172</c:v>
                </c:pt>
                <c:pt idx="1668">
                  <c:v>0.98799000218964306</c:v>
                </c:pt>
                <c:pt idx="1669">
                  <c:v>0.98820550833871601</c:v>
                </c:pt>
                <c:pt idx="1670">
                  <c:v>0.98841691176399771</c:v>
                </c:pt>
                <c:pt idx="1671">
                  <c:v>0.98862429538969521</c:v>
                </c:pt>
                <c:pt idx="1672">
                  <c:v>0.98882774036497156</c:v>
                </c:pt>
                <c:pt idx="1673">
                  <c:v>0.98902732610127553</c:v>
                </c:pt>
                <c:pt idx="1674">
                  <c:v>0.98922313030972897</c:v>
                </c:pt>
                <c:pt idx="1675">
                  <c:v>0.98941522904204049</c:v>
                </c:pt>
                <c:pt idx="1676">
                  <c:v>0.98960369672985893</c:v>
                </c:pt>
                <c:pt idx="1677">
                  <c:v>0.98978860621799081</c:v>
                </c:pt>
                <c:pt idx="1678">
                  <c:v>0.98997002879422669</c:v>
                </c:pt>
                <c:pt idx="1679">
                  <c:v>0.99014803424027731</c:v>
                </c:pt>
                <c:pt idx="1680">
                  <c:v>0.99032269085809632</c:v>
                </c:pt>
                <c:pt idx="1681">
                  <c:v>0.99049406549996166</c:v>
                </c:pt>
                <c:pt idx="1682">
                  <c:v>0.99066222360259026</c:v>
                </c:pt>
                <c:pt idx="1683">
                  <c:v>0.99082722922078326</c:v>
                </c:pt>
                <c:pt idx="1684">
                  <c:v>0.99098914505509705</c:v>
                </c:pt>
                <c:pt idx="1685">
                  <c:v>0.99114803248201988</c:v>
                </c:pt>
                <c:pt idx="1686">
                  <c:v>0.99130395158943596</c:v>
                </c:pt>
                <c:pt idx="1687">
                  <c:v>0.99145696120492344</c:v>
                </c:pt>
                <c:pt idx="1688">
                  <c:v>0.99160711892364362</c:v>
                </c:pt>
                <c:pt idx="1689">
                  <c:v>0.99175448112724596</c:v>
                </c:pt>
                <c:pt idx="1690">
                  <c:v>0.99189910301771256</c:v>
                </c:pt>
                <c:pt idx="1691">
                  <c:v>0.99204103865257576</c:v>
                </c:pt>
                <c:pt idx="1692">
                  <c:v>0.992180340959114</c:v>
                </c:pt>
                <c:pt idx="1693">
                  <c:v>0.99231706175981704</c:v>
                </c:pt>
                <c:pt idx="1694">
                  <c:v>0.99245125179706073</c:v>
                </c:pt>
                <c:pt idx="1695">
                  <c:v>0.99258296075749997</c:v>
                </c:pt>
                <c:pt idx="1696">
                  <c:v>0.99271223729631219</c:v>
                </c:pt>
                <c:pt idx="1697">
                  <c:v>0.99283912905767702</c:v>
                </c:pt>
                <c:pt idx="1698">
                  <c:v>0.99296368269671842</c:v>
                </c:pt>
                <c:pt idx="1699">
                  <c:v>0.9930859439028068</c:v>
                </c:pt>
                <c:pt idx="1700">
                  <c:v>0.99320595741841533</c:v>
                </c:pt>
                <c:pt idx="1701">
                  <c:v>0.99332376706010794</c:v>
                </c:pt>
                <c:pt idx="1702">
                  <c:v>0.99343941574246397</c:v>
                </c:pt>
                <c:pt idx="1703">
                  <c:v>0.99355294549615469</c:v>
                </c:pt>
                <c:pt idx="1704">
                  <c:v>0.99366439748587443</c:v>
                </c:pt>
                <c:pt idx="1705">
                  <c:v>0.99377381202808068</c:v>
                </c:pt>
                <c:pt idx="1706">
                  <c:v>0.99388122860906758</c:v>
                </c:pt>
                <c:pt idx="1707">
                  <c:v>0.99398668590568551</c:v>
                </c:pt>
                <c:pt idx="1708">
                  <c:v>0.99409022180154327</c:v>
                </c:pt>
                <c:pt idx="1709">
                  <c:v>0.99419187340490722</c:v>
                </c:pt>
                <c:pt idx="1710">
                  <c:v>0.99429167706417898</c:v>
                </c:pt>
                <c:pt idx="1711">
                  <c:v>0.99438966838353127</c:v>
                </c:pt>
                <c:pt idx="1712">
                  <c:v>0.99448588223570111</c:v>
                </c:pt>
                <c:pt idx="1713">
                  <c:v>0.99458035279108203</c:v>
                </c:pt>
                <c:pt idx="1714">
                  <c:v>0.99467311352423349</c:v>
                </c:pt>
                <c:pt idx="1715">
                  <c:v>0.99476419722622245</c:v>
                </c:pt>
                <c:pt idx="1716">
                  <c:v>0.99485363602179788</c:v>
                </c:pt>
                <c:pt idx="1717">
                  <c:v>0.99494146138339312</c:v>
                </c:pt>
                <c:pt idx="1718">
                  <c:v>0.99502770414540576</c:v>
                </c:pt>
                <c:pt idx="1719">
                  <c:v>0.99511239451796463</c:v>
                </c:pt>
                <c:pt idx="1720">
                  <c:v>0.99519556210032523</c:v>
                </c:pt>
                <c:pt idx="1721">
                  <c:v>0.99527723589387418</c:v>
                </c:pt>
                <c:pt idx="1722">
                  <c:v>0.99535744431479733</c:v>
                </c:pt>
                <c:pt idx="1723">
                  <c:v>0.99543621520673231</c:v>
                </c:pt>
                <c:pt idx="1724">
                  <c:v>0.9955135758521686</c:v>
                </c:pt>
                <c:pt idx="1725">
                  <c:v>0.99558955298572605</c:v>
                </c:pt>
                <c:pt idx="1726">
                  <c:v>0.99566417280545427</c:v>
                </c:pt>
                <c:pt idx="1727">
                  <c:v>0.9957374609836267</c:v>
                </c:pt>
                <c:pt idx="1728">
                  <c:v>0.99580944267807603</c:v>
                </c:pt>
                <c:pt idx="1729">
                  <c:v>0.99588014254328594</c:v>
                </c:pt>
                <c:pt idx="1730">
                  <c:v>0.99594958474081052</c:v>
                </c:pt>
                <c:pt idx="1731">
                  <c:v>0.99601779294985016</c:v>
                </c:pt>
                <c:pt idx="1732">
                  <c:v>0.9960847903773451</c:v>
                </c:pt>
                <c:pt idx="1733">
                  <c:v>0.99615059976775278</c:v>
                </c:pt>
                <c:pt idx="1734">
                  <c:v>0.99621524341138323</c:v>
                </c:pt>
                <c:pt idx="1735">
                  <c:v>0.99627874315643161</c:v>
                </c:pt>
                <c:pt idx="1736">
                  <c:v>0.99634112041993561</c:v>
                </c:pt>
                <c:pt idx="1737">
                  <c:v>0.99640239619337334</c:v>
                </c:pt>
                <c:pt idx="1738">
                  <c:v>0.99646259105212209</c:v>
                </c:pt>
                <c:pt idx="1739">
                  <c:v>0.99652172516456916</c:v>
                </c:pt>
                <c:pt idx="1740">
                  <c:v>0.99657981830017306</c:v>
                </c:pt>
                <c:pt idx="1741">
                  <c:v>0.9966368898382636</c:v>
                </c:pt>
                <c:pt idx="1742">
                  <c:v>0.99669295877659214</c:v>
                </c:pt>
                <c:pt idx="1743">
                  <c:v>0.99674804373858106</c:v>
                </c:pt>
                <c:pt idx="1744">
                  <c:v>0.99680216298134405</c:v>
                </c:pt>
                <c:pt idx="1745">
                  <c:v>0.99685533440331209</c:v>
                </c:pt>
                <c:pt idx="1746">
                  <c:v>0.99690757555117215</c:v>
                </c:pt>
                <c:pt idx="1747">
                  <c:v>0.99695890362777817</c:v>
                </c:pt>
                <c:pt idx="1748">
                  <c:v>0.99700933549973692</c:v>
                </c:pt>
                <c:pt idx="1749">
                  <c:v>0.99705888770439821</c:v>
                </c:pt>
                <c:pt idx="1750">
                  <c:v>0.9971075764559284</c:v>
                </c:pt>
                <c:pt idx="1751">
                  <c:v>0.99715541765118754</c:v>
                </c:pt>
                <c:pt idx="1752">
                  <c:v>0.99720242687613225</c:v>
                </c:pt>
                <c:pt idx="1753">
                  <c:v>0.9972486194133986</c:v>
                </c:pt>
                <c:pt idx="1754">
                  <c:v>0.99729401024744191</c:v>
                </c:pt>
                <c:pt idx="1755">
                  <c:v>0.99733861407071833</c:v>
                </c:pt>
                <c:pt idx="1756">
                  <c:v>0.99738244528937148</c:v>
                </c:pt>
                <c:pt idx="1757">
                  <c:v>0.9974255180316447</c:v>
                </c:pt>
                <c:pt idx="1758">
                  <c:v>0.99746784615211503</c:v>
                </c:pt>
                <c:pt idx="1759">
                  <c:v>0.99750944323669122</c:v>
                </c:pt>
                <c:pt idx="1760">
                  <c:v>0.9975503226085306</c:v>
                </c:pt>
                <c:pt idx="1761">
                  <c:v>0.99759049733399185</c:v>
                </c:pt>
                <c:pt idx="1762">
                  <c:v>0.99762998022709937</c:v>
                </c:pt>
                <c:pt idx="1763">
                  <c:v>0.99766878385472113</c:v>
                </c:pt>
                <c:pt idx="1764">
                  <c:v>0.99770692054262755</c:v>
                </c:pt>
                <c:pt idx="1765">
                  <c:v>0.99774440237920137</c:v>
                </c:pt>
                <c:pt idx="1766">
                  <c:v>0.9977812412208551</c:v>
                </c:pt>
                <c:pt idx="1767">
                  <c:v>0.99781744869693012</c:v>
                </c:pt>
                <c:pt idx="1768">
                  <c:v>0.99785303621404575</c:v>
                </c:pt>
                <c:pt idx="1769">
                  <c:v>0.99788801496178603</c:v>
                </c:pt>
                <c:pt idx="1770">
                  <c:v>0.99792239591585807</c:v>
                </c:pt>
                <c:pt idx="1771">
                  <c:v>0.99795618984256484</c:v>
                </c:pt>
                <c:pt idx="1772">
                  <c:v>0.99798940730315722</c:v>
                </c:pt>
                <c:pt idx="1773">
                  <c:v>0.99802205865801241</c:v>
                </c:pt>
                <c:pt idx="1774">
                  <c:v>0.99805415407060039</c:v>
                </c:pt>
                <c:pt idx="1775">
                  <c:v>0.99808570351149462</c:v>
                </c:pt>
                <c:pt idx="1776">
                  <c:v>0.99811671676247071</c:v>
                </c:pt>
                <c:pt idx="1777">
                  <c:v>0.99814720342019292</c:v>
                </c:pt>
                <c:pt idx="1778">
                  <c:v>0.99817717289955721</c:v>
                </c:pt>
                <c:pt idx="1779">
                  <c:v>0.99820663443742386</c:v>
                </c:pt>
                <c:pt idx="1780">
                  <c:v>0.99823559709717791</c:v>
                </c:pt>
                <c:pt idx="1781">
                  <c:v>0.99826406977121895</c:v>
                </c:pt>
                <c:pt idx="1782">
                  <c:v>0.99829206118431069</c:v>
                </c:pt>
                <c:pt idx="1783">
                  <c:v>0.99831957989727915</c:v>
                </c:pt>
                <c:pt idx="1784">
                  <c:v>0.99834663431042225</c:v>
                </c:pt>
                <c:pt idx="1785">
                  <c:v>0.99837323266632583</c:v>
                </c:pt>
                <c:pt idx="1786">
                  <c:v>0.99839938305295839</c:v>
                </c:pt>
                <c:pt idx="1787">
                  <c:v>0.99842509340684871</c:v>
                </c:pt>
                <c:pt idx="1788">
                  <c:v>0.99845037151326099</c:v>
                </c:pt>
                <c:pt idx="1789">
                  <c:v>0.99847522500307584</c:v>
                </c:pt>
                <c:pt idx="1790">
                  <c:v>0.99849966136903456</c:v>
                </c:pt>
                <c:pt idx="1791">
                  <c:v>0.9985236879780488</c:v>
                </c:pt>
                <c:pt idx="1792">
                  <c:v>0.9985473120609123</c:v>
                </c:pt>
                <c:pt idx="1793">
                  <c:v>0.99857054071604467</c:v>
                </c:pt>
                <c:pt idx="1794">
                  <c:v>0.99859338090682492</c:v>
                </c:pt>
                <c:pt idx="1795">
                  <c:v>0.99861583946143917</c:v>
                </c:pt>
                <c:pt idx="1796">
                  <c:v>0.99863792308090493</c:v>
                </c:pt>
                <c:pt idx="1797">
                  <c:v>0.9986596383420776</c:v>
                </c:pt>
                <c:pt idx="1798">
                  <c:v>0.9986809916998397</c:v>
                </c:pt>
                <c:pt idx="1799">
                  <c:v>0.99870198948979083</c:v>
                </c:pt>
                <c:pt idx="1800">
                  <c:v>0.99872263793017446</c:v>
                </c:pt>
                <c:pt idx="1801">
                  <c:v>0.99874294312385892</c:v>
                </c:pt>
                <c:pt idx="1802">
                  <c:v>0.99876291106224779</c:v>
                </c:pt>
                <c:pt idx="1803">
                  <c:v>0.99878254762591723</c:v>
                </c:pt>
                <c:pt idx="1804">
                  <c:v>0.99880185858701054</c:v>
                </c:pt>
                <c:pt idx="1805">
                  <c:v>0.9988208496118276</c:v>
                </c:pt>
                <c:pt idx="1806">
                  <c:v>0.9988395262626093</c:v>
                </c:pt>
                <c:pt idx="1807">
                  <c:v>0.99885789399944869</c:v>
                </c:pt>
                <c:pt idx="1808">
                  <c:v>0.9988759581825315</c:v>
                </c:pt>
                <c:pt idx="1809">
                  <c:v>0.99889372407406551</c:v>
                </c:pt>
                <c:pt idx="1810">
                  <c:v>0.99891119684010599</c:v>
                </c:pt>
                <c:pt idx="1811">
                  <c:v>0.99892838155245212</c:v>
                </c:pt>
                <c:pt idx="1812">
                  <c:v>0.99894528319041587</c:v>
                </c:pt>
                <c:pt idx="1813">
                  <c:v>0.99896190664278006</c:v>
                </c:pt>
                <c:pt idx="1814">
                  <c:v>0.99897825670937945</c:v>
                </c:pt>
                <c:pt idx="1815">
                  <c:v>0.99899433810272975</c:v>
                </c:pt>
                <c:pt idx="1816">
                  <c:v>0.99901015544996141</c:v>
                </c:pt>
                <c:pt idx="1817">
                  <c:v>0.99902571329426892</c:v>
                </c:pt>
                <c:pt idx="1818">
                  <c:v>0.99904101609658491</c:v>
                </c:pt>
                <c:pt idx="1819">
                  <c:v>0.99905606823714632</c:v>
                </c:pt>
                <c:pt idx="1820">
                  <c:v>0.99907087401709949</c:v>
                </c:pt>
                <c:pt idx="1821">
                  <c:v>0.99908543765987945</c:v>
                </c:pt>
                <c:pt idx="1822">
                  <c:v>0.99909976331250849</c:v>
                </c:pt>
                <c:pt idx="1823">
                  <c:v>0.99911385504795025</c:v>
                </c:pt>
                <c:pt idx="1824">
                  <c:v>0.9991277168657563</c:v>
                </c:pt>
                <c:pt idx="1825">
                  <c:v>0.99914135269349746</c:v>
                </c:pt>
                <c:pt idx="1826">
                  <c:v>0.99915476638819922</c:v>
                </c:pt>
                <c:pt idx="1827">
                  <c:v>0.99916796173771227</c:v>
                </c:pt>
                <c:pt idx="1828">
                  <c:v>0.99918094246201627</c:v>
                </c:pt>
                <c:pt idx="1829">
                  <c:v>0.99919371221448527</c:v>
                </c:pt>
                <c:pt idx="1830">
                  <c:v>0.99920627458314637</c:v>
                </c:pt>
                <c:pt idx="1831">
                  <c:v>0.99921863309194026</c:v>
                </c:pt>
                <c:pt idx="1832">
                  <c:v>0.99923079120193836</c:v>
                </c:pt>
                <c:pt idx="1833">
                  <c:v>0.99924275231233695</c:v>
                </c:pt>
                <c:pt idx="1834">
                  <c:v>0.99925451976170965</c:v>
                </c:pt>
                <c:pt idx="1835">
                  <c:v>0.99926609682919854</c:v>
                </c:pt>
                <c:pt idx="1836">
                  <c:v>0.99927748673550854</c:v>
                </c:pt>
                <c:pt idx="1837">
                  <c:v>0.99928869264398767</c:v>
                </c:pt>
                <c:pt idx="1838">
                  <c:v>0.99929971766173309</c:v>
                </c:pt>
                <c:pt idx="1839">
                  <c:v>0.99931056484069192</c:v>
                </c:pt>
                <c:pt idx="1840">
                  <c:v>0.9993212371787028</c:v>
                </c:pt>
                <c:pt idx="1841">
                  <c:v>0.99933173762047434</c:v>
                </c:pt>
                <c:pt idx="1842">
                  <c:v>0.99934206905856804</c:v>
                </c:pt>
                <c:pt idx="1843">
                  <c:v>0.9993522343344432</c:v>
                </c:pt>
                <c:pt idx="1844">
                  <c:v>0.99936223623904819</c:v>
                </c:pt>
                <c:pt idx="1845">
                  <c:v>0.99937207751456281</c:v>
                </c:pt>
                <c:pt idx="1846">
                  <c:v>0.99938176085494834</c:v>
                </c:pt>
                <c:pt idx="1847">
                  <c:v>0.99939128890663298</c:v>
                </c:pt>
                <c:pt idx="1848">
                  <c:v>0.99940066426946417</c:v>
                </c:pt>
                <c:pt idx="1849">
                  <c:v>0.99940988949761733</c:v>
                </c:pt>
                <c:pt idx="1850">
                  <c:v>0.99941896710045486</c:v>
                </c:pt>
                <c:pt idx="1851">
                  <c:v>0.99942789954337097</c:v>
                </c:pt>
                <c:pt idx="1852">
                  <c:v>0.99943668924859574</c:v>
                </c:pt>
                <c:pt idx="1853">
                  <c:v>0.99944533859600204</c:v>
                </c:pt>
                <c:pt idx="1854">
                  <c:v>0.99945384992389541</c:v>
                </c:pt>
                <c:pt idx="1855">
                  <c:v>0.99946222552972941</c:v>
                </c:pt>
                <c:pt idx="1856">
                  <c:v>0.99947046767077041</c:v>
                </c:pt>
                <c:pt idx="1857">
                  <c:v>0.9994785785650846</c:v>
                </c:pt>
                <c:pt idx="1858">
                  <c:v>0.99948656039220352</c:v>
                </c:pt>
                <c:pt idx="1859">
                  <c:v>0.99949441529370464</c:v>
                </c:pt>
                <c:pt idx="1860">
                  <c:v>0.99950214537396043</c:v>
                </c:pt>
                <c:pt idx="1861">
                  <c:v>0.99950975270081066</c:v>
                </c:pt>
                <c:pt idx="1862">
                  <c:v>0.99951723930623926</c:v>
                </c:pt>
                <c:pt idx="1863">
                  <c:v>0.99952460718703484</c:v>
                </c:pt>
                <c:pt idx="1864">
                  <c:v>0.99953185830531699</c:v>
                </c:pt>
                <c:pt idx="1865">
                  <c:v>0.99953899458907514</c:v>
                </c:pt>
                <c:pt idx="1866">
                  <c:v>0.99954601793300235</c:v>
                </c:pt>
                <c:pt idx="1867">
                  <c:v>0.99955293028919645</c:v>
                </c:pt>
                <c:pt idx="1868">
                  <c:v>0.99955973360067985</c:v>
                </c:pt>
                <c:pt idx="1869">
                  <c:v>0.99956642966816456</c:v>
                </c:pt>
                <c:pt idx="1870">
                  <c:v>0.9995730202509614</c:v>
                </c:pt>
                <c:pt idx="1871">
                  <c:v>0.99957950717533817</c:v>
                </c:pt>
                <c:pt idx="1872">
                  <c:v>0.9995858923079064</c:v>
                </c:pt>
                <c:pt idx="1873">
                  <c:v>0.99959217737163997</c:v>
                </c:pt>
                <c:pt idx="1874">
                  <c:v>0.99959836399341451</c:v>
                </c:pt>
                <c:pt idx="1875">
                  <c:v>0.99960445377259222</c:v>
                </c:pt>
                <c:pt idx="1876">
                  <c:v>0.99961044828098677</c:v>
                </c:pt>
                <c:pt idx="1877">
                  <c:v>0.9996163490637161</c:v>
                </c:pt>
                <c:pt idx="1878">
                  <c:v>0.99962215763980955</c:v>
                </c:pt>
                <c:pt idx="1879">
                  <c:v>0.99962787503001538</c:v>
                </c:pt>
                <c:pt idx="1880">
                  <c:v>0.99963350243597326</c:v>
                </c:pt>
                <c:pt idx="1881">
                  <c:v>0.999639041642846</c:v>
                </c:pt>
                <c:pt idx="1882">
                  <c:v>0.99964449395080146</c:v>
                </c:pt>
                <c:pt idx="1883">
                  <c:v>0.99964986056464433</c:v>
                </c:pt>
                <c:pt idx="1884">
                  <c:v>0.99965514271090516</c:v>
                </c:pt>
                <c:pt idx="1885">
                  <c:v>0.99966034162900363</c:v>
                </c:pt>
                <c:pt idx="1886">
                  <c:v>0.99966545853598809</c:v>
                </c:pt>
                <c:pt idx="1887">
                  <c:v>0.99967049469216185</c:v>
                </c:pt>
                <c:pt idx="1888">
                  <c:v>0.99967545141257219</c:v>
                </c:pt>
                <c:pt idx="1889">
                  <c:v>0.99968032992362799</c:v>
                </c:pt>
                <c:pt idx="1890">
                  <c:v>0.99968513142085824</c:v>
                </c:pt>
                <c:pt idx="1891">
                  <c:v>0.99968985716016601</c:v>
                </c:pt>
                <c:pt idx="1892">
                  <c:v>0.99969450839083163</c:v>
                </c:pt>
                <c:pt idx="1893">
                  <c:v>0.99969908635108506</c:v>
                </c:pt>
                <c:pt idx="1894">
                  <c:v>0.99970359224275585</c:v>
                </c:pt>
                <c:pt idx="1895">
                  <c:v>0.99970802724658869</c:v>
                </c:pt>
                <c:pt idx="1896">
                  <c:v>0.99971239252436661</c:v>
                </c:pt>
                <c:pt idx="1897">
                  <c:v>0.99971668922460999</c:v>
                </c:pt>
                <c:pt idx="1898">
                  <c:v>0.99972091847811539</c:v>
                </c:pt>
                <c:pt idx="1899">
                  <c:v>0.99972508138964178</c:v>
                </c:pt>
                <c:pt idx="1900">
                  <c:v>0.99972917904605252</c:v>
                </c:pt>
                <c:pt idx="1901">
                  <c:v>0.99973321252151093</c:v>
                </c:pt>
                <c:pt idx="1902">
                  <c:v>0.99973718286808477</c:v>
                </c:pt>
                <c:pt idx="1903">
                  <c:v>0.99974109111118559</c:v>
                </c:pt>
                <c:pt idx="1904">
                  <c:v>0.99974493826291533</c:v>
                </c:pt>
                <c:pt idx="1905">
                  <c:v>0.9997487253294175</c:v>
                </c:pt>
                <c:pt idx="1906">
                  <c:v>0.99975245329900497</c:v>
                </c:pt>
                <c:pt idx="1907">
                  <c:v>0.99975612313922735</c:v>
                </c:pt>
                <c:pt idx="1908">
                  <c:v>0.99975973580004462</c:v>
                </c:pt>
                <c:pt idx="1909">
                  <c:v>0.99976329221872839</c:v>
                </c:pt>
                <c:pt idx="1910">
                  <c:v>0.99976679331488205</c:v>
                </c:pt>
                <c:pt idx="1911">
                  <c:v>0.99977023998832848</c:v>
                </c:pt>
                <c:pt idx="1912">
                  <c:v>0.99977363312283773</c:v>
                </c:pt>
                <c:pt idx="1913">
                  <c:v>0.99977697358951301</c:v>
                </c:pt>
                <c:pt idx="1914">
                  <c:v>0.99978026224049543</c:v>
                </c:pt>
                <c:pt idx="1915">
                  <c:v>0.99978349991325555</c:v>
                </c:pt>
                <c:pt idx="1916">
                  <c:v>0.99978668743632126</c:v>
                </c:pt>
                <c:pt idx="1917">
                  <c:v>0.99978982562376262</c:v>
                </c:pt>
                <c:pt idx="1918">
                  <c:v>0.99979291527173619</c:v>
                </c:pt>
                <c:pt idx="1919">
                  <c:v>0.99979595716180725</c:v>
                </c:pt>
                <c:pt idx="1920">
                  <c:v>0.99979895206666369</c:v>
                </c:pt>
                <c:pt idx="1921">
                  <c:v>0.99980190074573272</c:v>
                </c:pt>
                <c:pt idx="1922">
                  <c:v>0.99980480394218763</c:v>
                </c:pt>
                <c:pt idx="1923">
                  <c:v>0.99980766238643859</c:v>
                </c:pt>
                <c:pt idx="1924">
                  <c:v>0.99981047680120738</c:v>
                </c:pt>
                <c:pt idx="1925">
                  <c:v>0.99981324789514714</c:v>
                </c:pt>
                <c:pt idx="1926">
                  <c:v>0.99981597636429065</c:v>
                </c:pt>
                <c:pt idx="1927">
                  <c:v>0.99981866289295163</c:v>
                </c:pt>
                <c:pt idx="1928">
                  <c:v>0.99982130815166192</c:v>
                </c:pt>
                <c:pt idx="1929">
                  <c:v>0.99982391280168348</c:v>
                </c:pt>
                <c:pt idx="1930">
                  <c:v>0.99982647749541875</c:v>
                </c:pt>
                <c:pt idx="1931">
                  <c:v>0.99982900287287435</c:v>
                </c:pt>
                <c:pt idx="1932">
                  <c:v>0.99983148956143242</c:v>
                </c:pt>
                <c:pt idx="1933">
                  <c:v>0.99983393817902466</c:v>
                </c:pt>
                <c:pt idx="1934">
                  <c:v>0.99983634933358057</c:v>
                </c:pt>
                <c:pt idx="1935">
                  <c:v>0.99983872362158854</c:v>
                </c:pt>
                <c:pt idx="1936">
                  <c:v>0.99984106162966224</c:v>
                </c:pt>
                <c:pt idx="1937">
                  <c:v>0.99984336393627082</c:v>
                </c:pt>
                <c:pt idx="1938">
                  <c:v>0.99984563110882174</c:v>
                </c:pt>
                <c:pt idx="1939">
                  <c:v>0.99984786370530632</c:v>
                </c:pt>
                <c:pt idx="1940">
                  <c:v>0.99985006227671225</c:v>
                </c:pt>
                <c:pt idx="1941">
                  <c:v>0.99985222736357127</c:v>
                </c:pt>
                <c:pt idx="1942">
                  <c:v>0.99985435949764556</c:v>
                </c:pt>
                <c:pt idx="1943">
                  <c:v>0.99985645920399735</c:v>
                </c:pt>
                <c:pt idx="1944">
                  <c:v>0.99985852699900679</c:v>
                </c:pt>
                <c:pt idx="1945">
                  <c:v>0.99986056338898588</c:v>
                </c:pt>
                <c:pt idx="1946">
                  <c:v>0.99986256887132419</c:v>
                </c:pt>
                <c:pt idx="1947">
                  <c:v>0.99986454393663504</c:v>
                </c:pt>
                <c:pt idx="1948">
                  <c:v>0.99986648906586151</c:v>
                </c:pt>
                <c:pt idx="1949">
                  <c:v>0.99986840473165683</c:v>
                </c:pt>
                <c:pt idx="1950">
                  <c:v>0.99987029140064398</c:v>
                </c:pt>
                <c:pt idx="1951">
                  <c:v>0.99987214953186643</c:v>
                </c:pt>
                <c:pt idx="1952">
                  <c:v>0.99987397957685153</c:v>
                </c:pt>
                <c:pt idx="1953">
                  <c:v>0.99987578197841631</c:v>
                </c:pt>
                <c:pt idx="1954">
                  <c:v>0.9998775571721491</c:v>
                </c:pt>
                <c:pt idx="1955">
                  <c:v>0.9998793055882832</c:v>
                </c:pt>
                <c:pt idx="1956">
                  <c:v>0.99988102764981701</c:v>
                </c:pt>
                <c:pt idx="1957">
                  <c:v>0.99988272377108889</c:v>
                </c:pt>
                <c:pt idx="1958">
                  <c:v>0.99988439435909404</c:v>
                </c:pt>
                <c:pt idx="1959">
                  <c:v>0.99988603981587199</c:v>
                </c:pt>
                <c:pt idx="1960">
                  <c:v>0.99988766053651312</c:v>
                </c:pt>
                <c:pt idx="1961">
                  <c:v>0.99988925690753483</c:v>
                </c:pt>
                <c:pt idx="1962">
                  <c:v>0.99989082930868622</c:v>
                </c:pt>
                <c:pt idx="1963">
                  <c:v>0.99989237811511955</c:v>
                </c:pt>
                <c:pt idx="1964">
                  <c:v>0.99989390369588915</c:v>
                </c:pt>
                <c:pt idx="1965">
                  <c:v>0.99989540641436636</c:v>
                </c:pt>
                <c:pt idx="1966">
                  <c:v>0.9998968866286404</c:v>
                </c:pt>
                <c:pt idx="1967">
                  <c:v>0.99989834469099492</c:v>
                </c:pt>
                <c:pt idx="1968">
                  <c:v>0.99989978094762655</c:v>
                </c:pt>
                <c:pt idx="1969">
                  <c:v>0.99990119574304814</c:v>
                </c:pt>
                <c:pt idx="1970">
                  <c:v>0.99990258941662546</c:v>
                </c:pt>
                <c:pt idx="1971">
                  <c:v>0.99990396229697465</c:v>
                </c:pt>
                <c:pt idx="1972">
                  <c:v>0.99990531473486954</c:v>
                </c:pt>
                <c:pt idx="1973">
                  <c:v>0.99990664723491673</c:v>
                </c:pt>
                <c:pt idx="1974">
                  <c:v>0.99990796028974538</c:v>
                </c:pt>
                <c:pt idx="1975">
                  <c:v>0.99990925419387255</c:v>
                </c:pt>
                <c:pt idx="1976">
                  <c:v>0.99991052923481516</c:v>
                </c:pt>
                <c:pt idx="1977">
                  <c:v>0.99991178569565298</c:v>
                </c:pt>
                <c:pt idx="1978">
                  <c:v>0.99991302385509073</c:v>
                </c:pt>
                <c:pt idx="1979">
                  <c:v>0.99991424398750983</c:v>
                </c:pt>
                <c:pt idx="1980">
                  <c:v>0.99991544636299923</c:v>
                </c:pt>
                <c:pt idx="1981">
                  <c:v>0.9999166312469332</c:v>
                </c:pt>
                <c:pt idx="1982">
                  <c:v>0.99991779889669952</c:v>
                </c:pt>
                <c:pt idx="1983">
                  <c:v>0.99991894955815741</c:v>
                </c:pt>
                <c:pt idx="1984">
                  <c:v>0.99992008346638572</c:v>
                </c:pt>
                <c:pt idx="1985">
                  <c:v>0.99992120084863978</c:v>
                </c:pt>
                <c:pt idx="1986">
                  <c:v>0.99992230192634723</c:v>
                </c:pt>
                <c:pt idx="1987">
                  <c:v>0.99992338691753468</c:v>
                </c:pt>
                <c:pt idx="1988">
                  <c:v>0.99992445604024016</c:v>
                </c:pt>
                <c:pt idx="1989">
                  <c:v>0.99992550951348447</c:v>
                </c:pt>
                <c:pt idx="1990">
                  <c:v>0.99992654755594723</c:v>
                </c:pt>
                <c:pt idx="1991">
                  <c:v>0.99992757038395197</c:v>
                </c:pt>
                <c:pt idx="1992">
                  <c:v>0.99992857820900438</c:v>
                </c:pt>
                <c:pt idx="1993">
                  <c:v>0.99992957123622928</c:v>
                </c:pt>
                <c:pt idx="1994">
                  <c:v>0.99993054966553785</c:v>
                </c:pt>
                <c:pt idx="1995">
                  <c:v>0.99993151369359212</c:v>
                </c:pt>
                <c:pt idx="1996">
                  <c:v>0.99993246351434595</c:v>
                </c:pt>
                <c:pt idx="1997">
                  <c:v>0.99993339931999803</c:v>
                </c:pt>
                <c:pt idx="1998">
                  <c:v>0.99993432130253734</c:v>
                </c:pt>
                <c:pt idx="1999">
                  <c:v>0.99993522965382109</c:v>
                </c:pt>
                <c:pt idx="2000">
                  <c:v>0.9999361245644881</c:v>
                </c:pt>
                <c:pt idx="2001">
                  <c:v>0.99993700622236836</c:v>
                </c:pt>
                <c:pt idx="2002">
                  <c:v>0.99993787481144714</c:v>
                </c:pt>
                <c:pt idx="2003">
                  <c:v>0.99993873051210747</c:v>
                </c:pt>
                <c:pt idx="2004">
                  <c:v>0.99993957350225349</c:v>
                </c:pt>
                <c:pt idx="2005">
                  <c:v>0.99994040395775641</c:v>
                </c:pt>
                <c:pt idx="2006">
                  <c:v>0.9999412220525935</c:v>
                </c:pt>
                <c:pt idx="2007">
                  <c:v>0.99994202795964382</c:v>
                </c:pt>
                <c:pt idx="2008">
                  <c:v>0.99994282185098482</c:v>
                </c:pt>
                <c:pt idx="2009">
                  <c:v>0.99994360389718262</c:v>
                </c:pt>
                <c:pt idx="2010">
                  <c:v>0.99994437426643978</c:v>
                </c:pt>
                <c:pt idx="2011">
                  <c:v>0.99994513312442201</c:v>
                </c:pt>
                <c:pt idx="2012">
                  <c:v>0.99994588063460355</c:v>
                </c:pt>
                <c:pt idx="2013">
                  <c:v>0.9999466169586313</c:v>
                </c:pt>
                <c:pt idx="2014">
                  <c:v>0.99994734225658888</c:v>
                </c:pt>
                <c:pt idx="2015">
                  <c:v>0.99994805668694309</c:v>
                </c:pt>
                <c:pt idx="2016">
                  <c:v>0.9999487604065449</c:v>
                </c:pt>
                <c:pt idx="2017">
                  <c:v>0.99994945357049703</c:v>
                </c:pt>
                <c:pt idx="2018">
                  <c:v>0.99995013633217167</c:v>
                </c:pt>
                <c:pt idx="2019">
                  <c:v>0.99995080884324028</c:v>
                </c:pt>
                <c:pt idx="2020">
                  <c:v>0.99995147125377415</c:v>
                </c:pt>
                <c:pt idx="2021">
                  <c:v>0.99995212371224884</c:v>
                </c:pt>
                <c:pt idx="2022">
                  <c:v>0.99995276636556518</c:v>
                </c:pt>
                <c:pt idx="2023">
                  <c:v>0.99995339935906336</c:v>
                </c:pt>
                <c:pt idx="2024">
                  <c:v>0.99995402283652446</c:v>
                </c:pt>
                <c:pt idx="2025">
                  <c:v>0.99995463694011599</c:v>
                </c:pt>
                <c:pt idx="2026">
                  <c:v>0.99995524181038797</c:v>
                </c:pt>
                <c:pt idx="2027">
                  <c:v>0.99995583758627671</c:v>
                </c:pt>
                <c:pt idx="2028">
                  <c:v>0.99995642440509336</c:v>
                </c:pt>
                <c:pt idx="2029">
                  <c:v>0.99995700240253349</c:v>
                </c:pt>
                <c:pt idx="2030">
                  <c:v>0.99995757171269528</c:v>
                </c:pt>
                <c:pt idx="2031">
                  <c:v>0.99995813246804277</c:v>
                </c:pt>
                <c:pt idx="2032">
                  <c:v>0.99995868479943018</c:v>
                </c:pt>
                <c:pt idx="2033">
                  <c:v>0.99995922883604837</c:v>
                </c:pt>
                <c:pt idx="2034">
                  <c:v>0.99995976470546533</c:v>
                </c:pt>
                <c:pt idx="2035">
                  <c:v>0.9999602925336144</c:v>
                </c:pt>
                <c:pt idx="2036">
                  <c:v>0.99996081244479462</c:v>
                </c:pt>
                <c:pt idx="2037">
                  <c:v>0.99996132456172104</c:v>
                </c:pt>
                <c:pt idx="2038">
                  <c:v>0.99996182900549124</c:v>
                </c:pt>
                <c:pt idx="2039">
                  <c:v>0.99996232589556966</c:v>
                </c:pt>
                <c:pt idx="2040">
                  <c:v>0.99996281534979548</c:v>
                </c:pt>
                <c:pt idx="2041">
                  <c:v>0.99996329748438639</c:v>
                </c:pt>
                <c:pt idx="2042">
                  <c:v>0.99996377241398438</c:v>
                </c:pt>
                <c:pt idx="2043">
                  <c:v>0.99996424025163488</c:v>
                </c:pt>
                <c:pt idx="2044">
                  <c:v>0.99996470110879188</c:v>
                </c:pt>
                <c:pt idx="2045">
                  <c:v>0.99996515509531059</c:v>
                </c:pt>
                <c:pt idx="2046">
                  <c:v>0.99996560231947562</c:v>
                </c:pt>
                <c:pt idx="2047">
                  <c:v>0.99996604288800006</c:v>
                </c:pt>
                <c:pt idx="2048">
                  <c:v>0.999966476906054</c:v>
                </c:pt>
                <c:pt idx="2049">
                  <c:v>0.99996690447730052</c:v>
                </c:pt>
                <c:pt idx="2050">
                  <c:v>0.99996732570386515</c:v>
                </c:pt>
                <c:pt idx="2051">
                  <c:v>0.99996774068636052</c:v>
                </c:pt>
                <c:pt idx="2052">
                  <c:v>0.9999681495238788</c:v>
                </c:pt>
                <c:pt idx="2053">
                  <c:v>0.99996855231403925</c:v>
                </c:pt>
                <c:pt idx="2054">
                  <c:v>0.99996894915297785</c:v>
                </c:pt>
                <c:pt idx="2055">
                  <c:v>0.99996934013536376</c:v>
                </c:pt>
                <c:pt idx="2056">
                  <c:v>0.99996972535440343</c:v>
                </c:pt>
                <c:pt idx="2057">
                  <c:v>0.99997010490186755</c:v>
                </c:pt>
                <c:pt idx="2058">
                  <c:v>0.99997047886812818</c:v>
                </c:pt>
                <c:pt idx="2059">
                  <c:v>0.99997084734214559</c:v>
                </c:pt>
                <c:pt idx="2060">
                  <c:v>0.99997121041149639</c:v>
                </c:pt>
                <c:pt idx="2061">
                  <c:v>0.99997156816237009</c:v>
                </c:pt>
                <c:pt idx="2062">
                  <c:v>0.9999719206796025</c:v>
                </c:pt>
                <c:pt idx="2063">
                  <c:v>0.99997226804670147</c:v>
                </c:pt>
                <c:pt idx="2064">
                  <c:v>0.9999726103458384</c:v>
                </c:pt>
                <c:pt idx="2065">
                  <c:v>0.9999729476578737</c:v>
                </c:pt>
                <c:pt idx="2066">
                  <c:v>0.99997328006236574</c:v>
                </c:pt>
                <c:pt idx="2067">
                  <c:v>0.99997360763759557</c:v>
                </c:pt>
                <c:pt idx="2068">
                  <c:v>0.9999739304605707</c:v>
                </c:pt>
                <c:pt idx="2069">
                  <c:v>0.9999742486070573</c:v>
                </c:pt>
                <c:pt idx="2070">
                  <c:v>0.99997456215160185</c:v>
                </c:pt>
                <c:pt idx="2071">
                  <c:v>0.99997487116755446</c:v>
                </c:pt>
                <c:pt idx="2072">
                  <c:v>0.9999751757270734</c:v>
                </c:pt>
                <c:pt idx="2073">
                  <c:v>0.99997547590113978</c:v>
                </c:pt>
                <c:pt idx="2074">
                  <c:v>0.99997577175957564</c:v>
                </c:pt>
                <c:pt idx="2075">
                  <c:v>0.99997606337106038</c:v>
                </c:pt>
                <c:pt idx="2076">
                  <c:v>0.99997635080314662</c:v>
                </c:pt>
                <c:pt idx="2077">
                  <c:v>0.99997663412228832</c:v>
                </c:pt>
                <c:pt idx="2078">
                  <c:v>0.99997691339384209</c:v>
                </c:pt>
                <c:pt idx="2079">
                  <c:v>0.99997718868208796</c:v>
                </c:pt>
                <c:pt idx="2080">
                  <c:v>0.99997746005025001</c:v>
                </c:pt>
                <c:pt idx="2081">
                  <c:v>0.99997772756049552</c:v>
                </c:pt>
                <c:pt idx="2082">
                  <c:v>0.9999779912739537</c:v>
                </c:pt>
                <c:pt idx="2083">
                  <c:v>0.99997825125074113</c:v>
                </c:pt>
                <c:pt idx="2084">
                  <c:v>0.99997850754998319</c:v>
                </c:pt>
                <c:pt idx="2085">
                  <c:v>0.99997876022982124</c:v>
                </c:pt>
                <c:pt idx="2086">
                  <c:v>0.99997900934742578</c:v>
                </c:pt>
                <c:pt idx="2087">
                  <c:v>0.99997925495901174</c:v>
                </c:pt>
                <c:pt idx="2088">
                  <c:v>0.99997949711986189</c:v>
                </c:pt>
                <c:pt idx="2089">
                  <c:v>0.99997973588433275</c:v>
                </c:pt>
                <c:pt idx="2090">
                  <c:v>0.99997997130586525</c:v>
                </c:pt>
                <c:pt idx="2091">
                  <c:v>0.99998020343701566</c:v>
                </c:pt>
                <c:pt idx="2092">
                  <c:v>0.99998043232946554</c:v>
                </c:pt>
                <c:pt idx="2093">
                  <c:v>0.99998065803404146</c:v>
                </c:pt>
                <c:pt idx="2094">
                  <c:v>0.99998088060072532</c:v>
                </c:pt>
                <c:pt idx="2095">
                  <c:v>0.99998110007865881</c:v>
                </c:pt>
                <c:pt idx="2096">
                  <c:v>0.99998131651616473</c:v>
                </c:pt>
                <c:pt idx="2097">
                  <c:v>0.99998152996076051</c:v>
                </c:pt>
                <c:pt idx="2098">
                  <c:v>0.99998174045917443</c:v>
                </c:pt>
                <c:pt idx="2099">
                  <c:v>0.99998194805735441</c:v>
                </c:pt>
                <c:pt idx="2100">
                  <c:v>0.99998215280047409</c:v>
                </c:pt>
                <c:pt idx="2101">
                  <c:v>0.9999823547329505</c:v>
                </c:pt>
                <c:pt idx="2102">
                  <c:v>0.99998255389846569</c:v>
                </c:pt>
                <c:pt idx="2103">
                  <c:v>0.99998275033997464</c:v>
                </c:pt>
                <c:pt idx="2104">
                  <c:v>0.99998294409970456</c:v>
                </c:pt>
                <c:pt idx="2105">
                  <c:v>0.99998313521918125</c:v>
                </c:pt>
                <c:pt idx="2106">
                  <c:v>0.99998332373924492</c:v>
                </c:pt>
                <c:pt idx="2107">
                  <c:v>0.99998350970004724</c:v>
                </c:pt>
                <c:pt idx="2108">
                  <c:v>0.9999836931410665</c:v>
                </c:pt>
                <c:pt idx="2109">
                  <c:v>0.99998387410112066</c:v>
                </c:pt>
                <c:pt idx="2110">
                  <c:v>0.99998405261837631</c:v>
                </c:pt>
                <c:pt idx="2111">
                  <c:v>0.99998422873036585</c:v>
                </c:pt>
                <c:pt idx="2112">
                  <c:v>0.999984402473995</c:v>
                </c:pt>
                <c:pt idx="2113">
                  <c:v>0.99998457388555362</c:v>
                </c:pt>
                <c:pt idx="2114">
                  <c:v>0.99998474300072937</c:v>
                </c:pt>
                <c:pt idx="2115">
                  <c:v>0.99998490985461808</c:v>
                </c:pt>
                <c:pt idx="2116">
                  <c:v>0.99998507448173091</c:v>
                </c:pt>
                <c:pt idx="2117">
                  <c:v>0.9999852369160015</c:v>
                </c:pt>
                <c:pt idx="2118">
                  <c:v>0.99998539719080215</c:v>
                </c:pt>
                <c:pt idx="2119">
                  <c:v>0.99998555533894884</c:v>
                </c:pt>
                <c:pt idx="2120">
                  <c:v>0.99998571139270898</c:v>
                </c:pt>
                <c:pt idx="2121">
                  <c:v>0.99998586538381229</c:v>
                </c:pt>
                <c:pt idx="2122">
                  <c:v>0.99998601734346393</c:v>
                </c:pt>
                <c:pt idx="2123">
                  <c:v>0.99998616730235568</c:v>
                </c:pt>
                <c:pt idx="2124">
                  <c:v>0.99998631529068049</c:v>
                </c:pt>
                <c:pt idx="2125">
                  <c:v>0.99998646133814539</c:v>
                </c:pt>
                <c:pt idx="2126">
                  <c:v>0.99998660547398188</c:v>
                </c:pt>
                <c:pt idx="2127">
                  <c:v>0.99998674772694929</c:v>
                </c:pt>
                <c:pt idx="2128">
                  <c:v>0.99998688812533709</c:v>
                </c:pt>
                <c:pt idx="2129">
                  <c:v>0.99998702669697337</c:v>
                </c:pt>
                <c:pt idx="2130">
                  <c:v>0.99998716346922301</c:v>
                </c:pt>
                <c:pt idx="2131">
                  <c:v>0.99998729846900125</c:v>
                </c:pt>
                <c:pt idx="2132">
                  <c:v>0.99998743172277871</c:v>
                </c:pt>
                <c:pt idx="2133">
                  <c:v>0.99998756325659477</c:v>
                </c:pt>
                <c:pt idx="2134">
                  <c:v>0.99998769309606783</c:v>
                </c:pt>
                <c:pt idx="2135">
                  <c:v>0.99998782126639751</c:v>
                </c:pt>
                <c:pt idx="2136">
                  <c:v>0.99998794779237032</c:v>
                </c:pt>
                <c:pt idx="2137">
                  <c:v>0.99998807269836831</c:v>
                </c:pt>
                <c:pt idx="2138">
                  <c:v>0.99998819600837241</c:v>
                </c:pt>
                <c:pt idx="2139">
                  <c:v>0.9999883177459693</c:v>
                </c:pt>
                <c:pt idx="2140">
                  <c:v>0.99998843793435399</c:v>
                </c:pt>
                <c:pt idx="2141">
                  <c:v>0.99998855659634478</c:v>
                </c:pt>
                <c:pt idx="2142">
                  <c:v>0.99998867375438705</c:v>
                </c:pt>
                <c:pt idx="2143">
                  <c:v>0.99998878943055802</c:v>
                </c:pt>
                <c:pt idx="2144">
                  <c:v>0.99998890364657478</c:v>
                </c:pt>
                <c:pt idx="2145">
                  <c:v>0.99998901642380011</c:v>
                </c:pt>
                <c:pt idx="2146">
                  <c:v>0.99998912778324645</c:v>
                </c:pt>
                <c:pt idx="2147">
                  <c:v>0.99998923774558313</c:v>
                </c:pt>
                <c:pt idx="2148">
                  <c:v>0.99998934633114334</c:v>
                </c:pt>
                <c:pt idx="2149">
                  <c:v>0.99998945355992508</c:v>
                </c:pt>
                <c:pt idx="2150">
                  <c:v>0.9999895594516065</c:v>
                </c:pt>
                <c:pt idx="2151">
                  <c:v>0.99998966402554523</c:v>
                </c:pt>
                <c:pt idx="2152">
                  <c:v>0.99998976730078915</c:v>
                </c:pt>
                <c:pt idx="2153">
                  <c:v>0.99998986929607869</c:v>
                </c:pt>
                <c:pt idx="2154">
                  <c:v>0.99998997002985424</c:v>
                </c:pt>
                <c:pt idx="2155">
                  <c:v>0.99999006952025626</c:v>
                </c:pt>
                <c:pt idx="2156">
                  <c:v>0.99999016778512939</c:v>
                </c:pt>
                <c:pt idx="2157">
                  <c:v>0.99999026484203268</c:v>
                </c:pt>
                <c:pt idx="2158">
                  <c:v>0.99999036070824432</c:v>
                </c:pt>
                <c:pt idx="2159">
                  <c:v>0.99999045540076759</c:v>
                </c:pt>
                <c:pt idx="2160">
                  <c:v>0.99999054893633266</c:v>
                </c:pt>
                <c:pt idx="2161">
                  <c:v>0.99999064133140236</c:v>
                </c:pt>
                <c:pt idx="2162">
                  <c:v>0.99999073260217919</c:v>
                </c:pt>
                <c:pt idx="2163">
                  <c:v>0.99999082276460693</c:v>
                </c:pt>
                <c:pt idx="2164">
                  <c:v>0.99999091183437583</c:v>
                </c:pt>
                <c:pt idx="2165">
                  <c:v>0.9999909998269253</c:v>
                </c:pt>
                <c:pt idx="2166">
                  <c:v>0.99999108675745008</c:v>
                </c:pt>
                <c:pt idx="2167">
                  <c:v>0.99999117264090465</c:v>
                </c:pt>
                <c:pt idx="2168">
                  <c:v>0.9999912574920089</c:v>
                </c:pt>
                <c:pt idx="2169">
                  <c:v>0.99999134132525314</c:v>
                </c:pt>
                <c:pt idx="2170">
                  <c:v>0.9999914241548965</c:v>
                </c:pt>
                <c:pt idx="2171">
                  <c:v>0.999991505994973</c:v>
                </c:pt>
                <c:pt idx="2172">
                  <c:v>0.99999158685929701</c:v>
                </c:pt>
                <c:pt idx="2173">
                  <c:v>0.99999166676146523</c:v>
                </c:pt>
                <c:pt idx="2174">
                  <c:v>0.99999174571485838</c:v>
                </c:pt>
                <c:pt idx="2175">
                  <c:v>0.99999182373265039</c:v>
                </c:pt>
                <c:pt idx="2176">
                  <c:v>0.9999919008278112</c:v>
                </c:pt>
                <c:pt idx="2177">
                  <c:v>0.99999197701310916</c:v>
                </c:pt>
                <c:pt idx="2178">
                  <c:v>0.9999920523011141</c:v>
                </c:pt>
                <c:pt idx="2179">
                  <c:v>0.99999212670419846</c:v>
                </c:pt>
                <c:pt idx="2180">
                  <c:v>0.99999220023454249</c:v>
                </c:pt>
                <c:pt idx="2181">
                  <c:v>0.99999227290413906</c:v>
                </c:pt>
                <c:pt idx="2182">
                  <c:v>0.99999234472479481</c:v>
                </c:pt>
                <c:pt idx="2183">
                  <c:v>0.99999241570813358</c:v>
                </c:pt>
                <c:pt idx="2184">
                  <c:v>0.99999248586560019</c:v>
                </c:pt>
                <c:pt idx="2185">
                  <c:v>0.99999255520846331</c:v>
                </c:pt>
                <c:pt idx="2186">
                  <c:v>0.9999926237478185</c:v>
                </c:pt>
                <c:pt idx="2187">
                  <c:v>0.99999269149459002</c:v>
                </c:pt>
                <c:pt idx="2188">
                  <c:v>0.9999927584595345</c:v>
                </c:pt>
                <c:pt idx="2189">
                  <c:v>0.99999282465324479</c:v>
                </c:pt>
                <c:pt idx="2190">
                  <c:v>0.99999289008615089</c:v>
                </c:pt>
                <c:pt idx="2191">
                  <c:v>0.99999295476852224</c:v>
                </c:pt>
                <c:pt idx="2192">
                  <c:v>0.99999301871047153</c:v>
                </c:pt>
                <c:pt idx="2193">
                  <c:v>0.99999308192195746</c:v>
                </c:pt>
                <c:pt idx="2194">
                  <c:v>0.99999314441278764</c:v>
                </c:pt>
                <c:pt idx="2195">
                  <c:v>0.99999320619262</c:v>
                </c:pt>
                <c:pt idx="2196">
                  <c:v>0.99999326727096594</c:v>
                </c:pt>
                <c:pt idx="2197">
                  <c:v>0.99999332765719329</c:v>
                </c:pt>
                <c:pt idx="2198">
                  <c:v>0.99999338736052745</c:v>
                </c:pt>
                <c:pt idx="2199">
                  <c:v>0.9999934463900555</c:v>
                </c:pt>
                <c:pt idx="2200">
                  <c:v>0.99999350475472715</c:v>
                </c:pt>
                <c:pt idx="2201">
                  <c:v>0.99999356246335747</c:v>
                </c:pt>
                <c:pt idx="2202">
                  <c:v>0.99999361952462928</c:v>
                </c:pt>
                <c:pt idx="2203">
                  <c:v>0.99999367594709521</c:v>
                </c:pt>
                <c:pt idx="2204">
                  <c:v>0.99999373173917938</c:v>
                </c:pt>
                <c:pt idx="2205">
                  <c:v>0.99999378690918028</c:v>
                </c:pt>
                <c:pt idx="2206">
                  <c:v>0.9999938414652727</c:v>
                </c:pt>
                <c:pt idx="2207">
                  <c:v>0.99999389541550898</c:v>
                </c:pt>
                <c:pt idx="2208">
                  <c:v>0.99999394876782322</c:v>
                </c:pt>
                <c:pt idx="2209">
                  <c:v>0.99999400153003137</c:v>
                </c:pt>
                <c:pt idx="2210">
                  <c:v>0.99999405370983308</c:v>
                </c:pt>
                <c:pt idx="2211">
                  <c:v>0.99999410531481192</c:v>
                </c:pt>
                <c:pt idx="2212">
                  <c:v>0.9999941563524406</c:v>
                </c:pt>
                <c:pt idx="2213">
                  <c:v>0.99999420683008167</c:v>
                </c:pt>
                <c:pt idx="2214">
                  <c:v>0.99999425675498943</c:v>
                </c:pt>
                <c:pt idx="2215">
                  <c:v>0.99999430613431095</c:v>
                </c:pt>
                <c:pt idx="2216">
                  <c:v>0.99999435497508937</c:v>
                </c:pt>
                <c:pt idx="2217">
                  <c:v>0.99999440328426403</c:v>
                </c:pt>
                <c:pt idx="2218">
                  <c:v>0.9999944510686718</c:v>
                </c:pt>
                <c:pt idx="2219">
                  <c:v>0.99999449833505039</c:v>
                </c:pt>
                <c:pt idx="2220">
                  <c:v>0.99999454509004038</c:v>
                </c:pt>
                <c:pt idx="2221">
                  <c:v>0.99999459134018531</c:v>
                </c:pt>
                <c:pt idx="2222">
                  <c:v>0.99999463709193281</c:v>
                </c:pt>
                <c:pt idx="2223">
                  <c:v>0.9999946823516388</c:v>
                </c:pt>
                <c:pt idx="2224">
                  <c:v>0.99999472712556658</c:v>
                </c:pt>
                <c:pt idx="2225">
                  <c:v>0.99999477141988768</c:v>
                </c:pt>
                <c:pt idx="2226">
                  <c:v>0.99999481524068468</c:v>
                </c:pt>
                <c:pt idx="2227">
                  <c:v>0.99999485859395143</c:v>
                </c:pt>
                <c:pt idx="2228">
                  <c:v>0.99999490148559589</c:v>
                </c:pt>
                <c:pt idx="2229">
                  <c:v>0.99999494392144117</c:v>
                </c:pt>
                <c:pt idx="2230">
                  <c:v>0.99999498590722657</c:v>
                </c:pt>
                <c:pt idx="2231">
                  <c:v>0.99999502744860835</c:v>
                </c:pt>
                <c:pt idx="2232">
                  <c:v>0.99999506855116294</c:v>
                </c:pt>
                <c:pt idx="2233">
                  <c:v>0.9999951092203867</c:v>
                </c:pt>
                <c:pt idx="2234">
                  <c:v>0.9999951494616981</c:v>
                </c:pt>
                <c:pt idx="2235">
                  <c:v>0.9999951892804384</c:v>
                </c:pt>
                <c:pt idx="2236">
                  <c:v>0.99999522868187252</c:v>
                </c:pt>
                <c:pt idx="2237">
                  <c:v>0.99999526767119129</c:v>
                </c:pt>
                <c:pt idx="2238">
                  <c:v>0.99999530625351196</c:v>
                </c:pt>
                <c:pt idx="2239">
                  <c:v>0.99999534443387916</c:v>
                </c:pt>
                <c:pt idx="2240">
                  <c:v>0.99999538221726603</c:v>
                </c:pt>
                <c:pt idx="2241">
                  <c:v>0.99999541960857607</c:v>
                </c:pt>
                <c:pt idx="2242">
                  <c:v>0.99999545661264344</c:v>
                </c:pt>
                <c:pt idx="2243">
                  <c:v>0.99999549323423265</c:v>
                </c:pt>
                <c:pt idx="2244">
                  <c:v>0.99999552947804282</c:v>
                </c:pt>
                <c:pt idx="2245">
                  <c:v>0.99999556534870637</c:v>
                </c:pt>
                <c:pt idx="2246">
                  <c:v>0.99999560085079164</c:v>
                </c:pt>
                <c:pt idx="2247">
                  <c:v>0.99999563598880381</c:v>
                </c:pt>
                <c:pt idx="2248">
                  <c:v>0.99999567076718476</c:v>
                </c:pt>
                <c:pt idx="2249">
                  <c:v>0.999995705190314</c:v>
                </c:pt>
                <c:pt idx="2250">
                  <c:v>0.99999573926251029</c:v>
                </c:pt>
                <c:pt idx="2251">
                  <c:v>0.99999577298803222</c:v>
                </c:pt>
                <c:pt idx="2252">
                  <c:v>0.99999580637107899</c:v>
                </c:pt>
                <c:pt idx="2253">
                  <c:v>0.99999583941579195</c:v>
                </c:pt>
                <c:pt idx="2254">
                  <c:v>0.99999587212625596</c:v>
                </c:pt>
                <c:pt idx="2255">
                  <c:v>0.999995904506499</c:v>
                </c:pt>
                <c:pt idx="2256">
                  <c:v>0.99999593656049401</c:v>
                </c:pt>
                <c:pt idx="2257">
                  <c:v>0.99999596829215931</c:v>
                </c:pt>
                <c:pt idx="2258">
                  <c:v>0.9999959997053578</c:v>
                </c:pt>
                <c:pt idx="2259">
                  <c:v>0.9999960308039002</c:v>
                </c:pt>
                <c:pt idx="2260">
                  <c:v>0.99999606159154542</c:v>
                </c:pt>
                <c:pt idx="2261">
                  <c:v>0.99999609207200146</c:v>
                </c:pt>
                <c:pt idx="2262">
                  <c:v>0.99999612224892431</c:v>
                </c:pt>
                <c:pt idx="2263">
                  <c:v>0.99999615212592108</c:v>
                </c:pt>
                <c:pt idx="2264">
                  <c:v>0.99999618170654936</c:v>
                </c:pt>
                <c:pt idx="2265">
                  <c:v>0.99999621099431812</c:v>
                </c:pt>
                <c:pt idx="2266">
                  <c:v>0.99999623999268961</c:v>
                </c:pt>
                <c:pt idx="2267">
                  <c:v>0.99999626870507929</c:v>
                </c:pt>
                <c:pt idx="2268">
                  <c:v>0.99999629713485605</c:v>
                </c:pt>
                <c:pt idx="2269">
                  <c:v>0.99999632528534288</c:v>
                </c:pt>
                <c:pt idx="2270">
                  <c:v>0.99999635315981794</c:v>
                </c:pt>
                <c:pt idx="2271">
                  <c:v>0.99999638076151554</c:v>
                </c:pt>
                <c:pt idx="2272">
                  <c:v>0.999996408093627</c:v>
                </c:pt>
                <c:pt idx="2273">
                  <c:v>0.9999964351593007</c:v>
                </c:pt>
                <c:pt idx="2274">
                  <c:v>0.99999646196164194</c:v>
                </c:pt>
                <c:pt idx="2275">
                  <c:v>0.99999648850371581</c:v>
                </c:pt>
                <c:pt idx="2276">
                  <c:v>0.99999651478854623</c:v>
                </c:pt>
                <c:pt idx="2277">
                  <c:v>0.99999654081911737</c:v>
                </c:pt>
                <c:pt idx="2278">
                  <c:v>0.99999656659837333</c:v>
                </c:pt>
                <c:pt idx="2279">
                  <c:v>0.99999659212921843</c:v>
                </c:pt>
                <c:pt idx="2280">
                  <c:v>0.99999661741451851</c:v>
                </c:pt>
                <c:pt idx="2281">
                  <c:v>0.99999664245710129</c:v>
                </c:pt>
                <c:pt idx="2282">
                  <c:v>0.99999666725975711</c:v>
                </c:pt>
                <c:pt idx="2283">
                  <c:v>0.99999669182523965</c:v>
                </c:pt>
                <c:pt idx="2284">
                  <c:v>0.99999671615626629</c:v>
                </c:pt>
                <c:pt idx="2285">
                  <c:v>0.99999674025551899</c:v>
                </c:pt>
                <c:pt idx="2286">
                  <c:v>0.99999676412564431</c:v>
                </c:pt>
                <c:pt idx="2287">
                  <c:v>0.99999678776925371</c:v>
                </c:pt>
                <c:pt idx="2288">
                  <c:v>0.99999681118892436</c:v>
                </c:pt>
                <c:pt idx="2289">
                  <c:v>0.99999683438720044</c:v>
                </c:pt>
                <c:pt idx="2290">
                  <c:v>0.99999685736659172</c:v>
                </c:pt>
                <c:pt idx="2291">
                  <c:v>0.99999688012957588</c:v>
                </c:pt>
                <c:pt idx="2292">
                  <c:v>0.99999690267859931</c:v>
                </c:pt>
                <c:pt idx="2293">
                  <c:v>0.99999692501607562</c:v>
                </c:pt>
                <c:pt idx="2294">
                  <c:v>0.99999694714438681</c:v>
                </c:pt>
                <c:pt idx="2295">
                  <c:v>0.99999696906588464</c:v>
                </c:pt>
                <c:pt idx="2296">
                  <c:v>0.9999969907828905</c:v>
                </c:pt>
                <c:pt idx="2297">
                  <c:v>0.99999701229769578</c:v>
                </c:pt>
                <c:pt idx="2298">
                  <c:v>0.99999703361256165</c:v>
                </c:pt>
                <c:pt idx="2299">
                  <c:v>0.99999705472972111</c:v>
                </c:pt>
                <c:pt idx="2300">
                  <c:v>0.99999707565137841</c:v>
                </c:pt>
                <c:pt idx="2301">
                  <c:v>0.99999709637970924</c:v>
                </c:pt>
                <c:pt idx="2302">
                  <c:v>0.999997116916861</c:v>
                </c:pt>
                <c:pt idx="2303">
                  <c:v>0.99999713726495343</c:v>
                </c:pt>
                <c:pt idx="2304">
                  <c:v>0.99999715742607875</c:v>
                </c:pt>
                <c:pt idx="2305">
                  <c:v>0.99999717740230276</c:v>
                </c:pt>
                <c:pt idx="2306">
                  <c:v>0.99999719719566571</c:v>
                </c:pt>
                <c:pt idx="2307">
                  <c:v>0.99999721680818199</c:v>
                </c:pt>
                <c:pt idx="2308">
                  <c:v>0.99999723624184089</c:v>
                </c:pt>
                <c:pt idx="2309">
                  <c:v>0.99999725549860552</c:v>
                </c:pt>
                <c:pt idx="2310">
                  <c:v>0.99999727458041399</c:v>
                </c:pt>
                <c:pt idx="2311">
                  <c:v>0.99999729348917976</c:v>
                </c:pt>
                <c:pt idx="2312">
                  <c:v>0.99999731222679267</c:v>
                </c:pt>
                <c:pt idx="2313">
                  <c:v>0.99999733079511888</c:v>
                </c:pt>
                <c:pt idx="2314">
                  <c:v>0.99999734919600092</c:v>
                </c:pt>
                <c:pt idx="2315">
                  <c:v>0.99999736743125822</c:v>
                </c:pt>
                <c:pt idx="2316">
                  <c:v>0.99999738550268713</c:v>
                </c:pt>
                <c:pt idx="2317">
                  <c:v>0.99999740341206156</c:v>
                </c:pt>
                <c:pt idx="2318">
                  <c:v>0.99999742116113388</c:v>
                </c:pt>
                <c:pt idx="2319">
                  <c:v>0.99999743875163405</c:v>
                </c:pt>
                <c:pt idx="2320">
                  <c:v>0.99999745618527036</c:v>
                </c:pt>
                <c:pt idx="2321">
                  <c:v>0.9999974734637298</c:v>
                </c:pt>
                <c:pt idx="2322">
                  <c:v>0.99999749058867848</c:v>
                </c:pt>
                <c:pt idx="2323">
                  <c:v>0.99999750756176198</c:v>
                </c:pt>
                <c:pt idx="2324">
                  <c:v>0.99999752438460554</c:v>
                </c:pt>
                <c:pt idx="2325">
                  <c:v>0.99999754105881422</c:v>
                </c:pt>
                <c:pt idx="2326">
                  <c:v>0.99999755758597375</c:v>
                </c:pt>
                <c:pt idx="2327">
                  <c:v>0.99999757396764954</c:v>
                </c:pt>
                <c:pt idx="2328">
                  <c:v>0.99999759020538848</c:v>
                </c:pt>
                <c:pt idx="2329">
                  <c:v>0.9999976063007181</c:v>
                </c:pt>
                <c:pt idx="2330">
                  <c:v>0.99999762225514799</c:v>
                </c:pt>
                <c:pt idx="2331">
                  <c:v>0.99999763807016895</c:v>
                </c:pt>
                <c:pt idx="2332">
                  <c:v>0.99999765374725402</c:v>
                </c:pt>
                <c:pt idx="2333">
                  <c:v>0.99999766928785749</c:v>
                </c:pt>
                <c:pt idx="2334">
                  <c:v>0.99999768469341666</c:v>
                </c:pt>
              </c:numCache>
            </c:numRef>
          </c:yVal>
          <c:smooth val="1"/>
        </c:ser>
        <c:ser>
          <c:idx val="2"/>
          <c:order val="2"/>
          <c:tx>
            <c:v>Analytics M3</c:v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chemeClr val="accent1">
                  <a:lumMod val="75000"/>
                </a:schemeClr>
              </a:solidFill>
            </c:spPr>
          </c:marker>
          <c:xVal>
            <c:numRef>
              <c:f>'Predictions, run2'!$K$3:$K$11</c:f>
              <c:numCache>
                <c:formatCode>General</c:formatCode>
                <c:ptCount val="9"/>
                <c:pt idx="0">
                  <c:v>2620</c:v>
                </c:pt>
                <c:pt idx="1">
                  <c:v>4420</c:v>
                </c:pt>
                <c:pt idx="2">
                  <c:v>6220</c:v>
                </c:pt>
                <c:pt idx="3">
                  <c:v>8020</c:v>
                </c:pt>
                <c:pt idx="4">
                  <c:v>9820</c:v>
                </c:pt>
                <c:pt idx="5">
                  <c:v>11620</c:v>
                </c:pt>
                <c:pt idx="6">
                  <c:v>13420</c:v>
                </c:pt>
                <c:pt idx="7">
                  <c:v>15220</c:v>
                </c:pt>
                <c:pt idx="8">
                  <c:v>18820</c:v>
                </c:pt>
              </c:numCache>
            </c:numRef>
          </c:xVal>
          <c:yVal>
            <c:numRef>
              <c:f>'Predictions, run2'!$O$3:$O$11</c:f>
              <c:numCache>
                <c:formatCode>General</c:formatCode>
                <c:ptCount val="9"/>
                <c:pt idx="0">
                  <c:v>0.26933660500000001</c:v>
                </c:pt>
                <c:pt idx="1">
                  <c:v>0.44161785510000001</c:v>
                </c:pt>
                <c:pt idx="2">
                  <c:v>0.56066961940000004</c:v>
                </c:pt>
                <c:pt idx="3">
                  <c:v>0.63101399499999999</c:v>
                </c:pt>
                <c:pt idx="4">
                  <c:v>0.71252721860000001</c:v>
                </c:pt>
                <c:pt idx="5">
                  <c:v>0.75123904959999999</c:v>
                </c:pt>
                <c:pt idx="6">
                  <c:v>0.86921837059999996</c:v>
                </c:pt>
                <c:pt idx="7">
                  <c:v>0.9570494786</c:v>
                </c:pt>
                <c:pt idx="8">
                  <c:v>0.99638614329999997</c:v>
                </c:pt>
              </c:numCache>
            </c:numRef>
          </c:yVal>
          <c:smooth val="1"/>
        </c:ser>
        <c:ser>
          <c:idx val="3"/>
          <c:order val="3"/>
          <c:tx>
            <c:v>Anayltics M4</c:v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chemeClr val="tx2">
                  <a:lumMod val="95000"/>
                  <a:lumOff val="5000"/>
                </a:schemeClr>
              </a:solidFill>
            </c:spPr>
          </c:marker>
          <c:xVal>
            <c:numRef>
              <c:f>'Predictions, run2'!$K$3:$K$11</c:f>
              <c:numCache>
                <c:formatCode>General</c:formatCode>
                <c:ptCount val="9"/>
                <c:pt idx="0">
                  <c:v>2620</c:v>
                </c:pt>
                <c:pt idx="1">
                  <c:v>4420</c:v>
                </c:pt>
                <c:pt idx="2">
                  <c:v>6220</c:v>
                </c:pt>
                <c:pt idx="3">
                  <c:v>8020</c:v>
                </c:pt>
                <c:pt idx="4">
                  <c:v>9820</c:v>
                </c:pt>
                <c:pt idx="5">
                  <c:v>11620</c:v>
                </c:pt>
                <c:pt idx="6">
                  <c:v>13420</c:v>
                </c:pt>
                <c:pt idx="7">
                  <c:v>15220</c:v>
                </c:pt>
                <c:pt idx="8">
                  <c:v>18820</c:v>
                </c:pt>
              </c:numCache>
            </c:numRef>
          </c:xVal>
          <c:yVal>
            <c:numRef>
              <c:f>'Predictions, run2'!$P$3:$P$11</c:f>
              <c:numCache>
                <c:formatCode>General</c:formatCode>
                <c:ptCount val="9"/>
                <c:pt idx="1">
                  <c:v>0.2262774853</c:v>
                </c:pt>
                <c:pt idx="2">
                  <c:v>0.27589416160000002</c:v>
                </c:pt>
                <c:pt idx="3">
                  <c:v>0.3146044764</c:v>
                </c:pt>
                <c:pt idx="4">
                  <c:v>0.38358087299999999</c:v>
                </c:pt>
                <c:pt idx="5">
                  <c:v>0.48009708709999999</c:v>
                </c:pt>
                <c:pt idx="6">
                  <c:v>0.58427468540000005</c:v>
                </c:pt>
                <c:pt idx="7">
                  <c:v>0.74873890860000003</c:v>
                </c:pt>
                <c:pt idx="8">
                  <c:v>0.97764575229999995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306992"/>
        <c:axId val="345307776"/>
      </c:scatterChart>
      <c:valAx>
        <c:axId val="34530699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Batch</a:t>
                </a:r>
                <a:r>
                  <a:rPr lang="en-US" baseline="0" dirty="0" smtClean="0"/>
                  <a:t> time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45307776"/>
        <c:crosses val="autoZero"/>
        <c:crossBetween val="midCat"/>
      </c:valAx>
      <c:valAx>
        <c:axId val="34530777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Conversion %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345306992"/>
        <c:crosses val="autoZero"/>
        <c:crossBetween val="midCat"/>
        <c:majorUnit val="0.2"/>
      </c:valAx>
    </c:plotArea>
    <c:legend>
      <c:legendPos val="r"/>
      <c:layout/>
      <c:overlay val="0"/>
      <c:spPr>
        <a:solidFill>
          <a:schemeClr val="accent2">
            <a:lumMod val="20000"/>
            <a:lumOff val="80000"/>
          </a:schemeClr>
        </a:solidFill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en-US" sz="1050" dirty="0" err="1" smtClean="0"/>
              <a:t>Mn</a:t>
            </a:r>
            <a:r>
              <a:rPr lang="en-US" sz="1050" baseline="0" dirty="0" smtClean="0"/>
              <a:t> – Product</a:t>
            </a:r>
            <a:endParaRPr lang="en-US" sz="1050" dirty="0"/>
          </a:p>
        </c:rich>
      </c:tx>
      <c:layout>
        <c:manualLayout>
          <c:xMode val="edge"/>
          <c:yMode val="edge"/>
          <c:x val="0.39466385938386978"/>
          <c:y val="5.02350294577925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77690796348366"/>
          <c:y val="0.14648095887415999"/>
          <c:w val="0.82092635298591454"/>
          <c:h val="0.70641383020344284"/>
        </c:manualLayout>
      </c:layout>
      <c:scatterChart>
        <c:scatterStyle val="smoothMarker"/>
        <c:varyColors val="0"/>
        <c:ser>
          <c:idx val="0"/>
          <c:order val="0"/>
          <c:tx>
            <c:v>Model Pred. Mn</c:v>
          </c:tx>
          <c:marker>
            <c:symbol val="none"/>
          </c:marker>
          <c:xVal>
            <c:numRef>
              <c:f>'Predictions, run2'!$A$3:$A$2337</c:f>
              <c:numCache>
                <c:formatCode>General</c:formatCode>
                <c:ptCount val="233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  <c:pt idx="1001">
                  <c:v>10010</c:v>
                </c:pt>
                <c:pt idx="1002">
                  <c:v>10020</c:v>
                </c:pt>
                <c:pt idx="1003">
                  <c:v>10030</c:v>
                </c:pt>
                <c:pt idx="1004">
                  <c:v>10040</c:v>
                </c:pt>
                <c:pt idx="1005">
                  <c:v>10050</c:v>
                </c:pt>
                <c:pt idx="1006">
                  <c:v>10060</c:v>
                </c:pt>
                <c:pt idx="1007">
                  <c:v>10070</c:v>
                </c:pt>
                <c:pt idx="1008">
                  <c:v>10080</c:v>
                </c:pt>
                <c:pt idx="1009">
                  <c:v>10090</c:v>
                </c:pt>
                <c:pt idx="1010">
                  <c:v>10100</c:v>
                </c:pt>
                <c:pt idx="1011">
                  <c:v>10110</c:v>
                </c:pt>
                <c:pt idx="1012">
                  <c:v>10120</c:v>
                </c:pt>
                <c:pt idx="1013">
                  <c:v>10130</c:v>
                </c:pt>
                <c:pt idx="1014">
                  <c:v>10140</c:v>
                </c:pt>
                <c:pt idx="1015">
                  <c:v>10150</c:v>
                </c:pt>
                <c:pt idx="1016">
                  <c:v>10160</c:v>
                </c:pt>
                <c:pt idx="1017">
                  <c:v>10170</c:v>
                </c:pt>
                <c:pt idx="1018">
                  <c:v>10180</c:v>
                </c:pt>
                <c:pt idx="1019">
                  <c:v>10190</c:v>
                </c:pt>
                <c:pt idx="1020">
                  <c:v>10200</c:v>
                </c:pt>
                <c:pt idx="1021">
                  <c:v>10210</c:v>
                </c:pt>
                <c:pt idx="1022">
                  <c:v>10220</c:v>
                </c:pt>
                <c:pt idx="1023">
                  <c:v>10230</c:v>
                </c:pt>
                <c:pt idx="1024">
                  <c:v>10240</c:v>
                </c:pt>
                <c:pt idx="1025">
                  <c:v>10250</c:v>
                </c:pt>
                <c:pt idx="1026">
                  <c:v>10260</c:v>
                </c:pt>
                <c:pt idx="1027">
                  <c:v>10270</c:v>
                </c:pt>
                <c:pt idx="1028">
                  <c:v>10280</c:v>
                </c:pt>
                <c:pt idx="1029">
                  <c:v>10290</c:v>
                </c:pt>
                <c:pt idx="1030">
                  <c:v>10300</c:v>
                </c:pt>
                <c:pt idx="1031">
                  <c:v>10310</c:v>
                </c:pt>
                <c:pt idx="1032">
                  <c:v>10320</c:v>
                </c:pt>
                <c:pt idx="1033">
                  <c:v>10330</c:v>
                </c:pt>
                <c:pt idx="1034">
                  <c:v>10340</c:v>
                </c:pt>
                <c:pt idx="1035">
                  <c:v>10350</c:v>
                </c:pt>
                <c:pt idx="1036">
                  <c:v>10360</c:v>
                </c:pt>
                <c:pt idx="1037">
                  <c:v>10370</c:v>
                </c:pt>
                <c:pt idx="1038">
                  <c:v>10380</c:v>
                </c:pt>
                <c:pt idx="1039">
                  <c:v>10390</c:v>
                </c:pt>
                <c:pt idx="1040">
                  <c:v>10400</c:v>
                </c:pt>
                <c:pt idx="1041">
                  <c:v>10410</c:v>
                </c:pt>
                <c:pt idx="1042">
                  <c:v>10420</c:v>
                </c:pt>
                <c:pt idx="1043">
                  <c:v>10430</c:v>
                </c:pt>
                <c:pt idx="1044">
                  <c:v>10440</c:v>
                </c:pt>
                <c:pt idx="1045">
                  <c:v>10450</c:v>
                </c:pt>
                <c:pt idx="1046">
                  <c:v>10460</c:v>
                </c:pt>
                <c:pt idx="1047">
                  <c:v>10470</c:v>
                </c:pt>
                <c:pt idx="1048">
                  <c:v>10480</c:v>
                </c:pt>
                <c:pt idx="1049">
                  <c:v>10490</c:v>
                </c:pt>
                <c:pt idx="1050">
                  <c:v>10500</c:v>
                </c:pt>
                <c:pt idx="1051">
                  <c:v>10510</c:v>
                </c:pt>
                <c:pt idx="1052">
                  <c:v>10520</c:v>
                </c:pt>
                <c:pt idx="1053">
                  <c:v>10530</c:v>
                </c:pt>
                <c:pt idx="1054">
                  <c:v>10540</c:v>
                </c:pt>
                <c:pt idx="1055">
                  <c:v>10550</c:v>
                </c:pt>
                <c:pt idx="1056">
                  <c:v>10560</c:v>
                </c:pt>
                <c:pt idx="1057">
                  <c:v>10570</c:v>
                </c:pt>
                <c:pt idx="1058">
                  <c:v>10580</c:v>
                </c:pt>
                <c:pt idx="1059">
                  <c:v>10590</c:v>
                </c:pt>
                <c:pt idx="1060">
                  <c:v>10600</c:v>
                </c:pt>
                <c:pt idx="1061">
                  <c:v>10610</c:v>
                </c:pt>
                <c:pt idx="1062">
                  <c:v>10620</c:v>
                </c:pt>
                <c:pt idx="1063">
                  <c:v>10630</c:v>
                </c:pt>
                <c:pt idx="1064">
                  <c:v>10640</c:v>
                </c:pt>
                <c:pt idx="1065">
                  <c:v>10650</c:v>
                </c:pt>
                <c:pt idx="1066">
                  <c:v>10660</c:v>
                </c:pt>
                <c:pt idx="1067">
                  <c:v>10670</c:v>
                </c:pt>
                <c:pt idx="1068">
                  <c:v>10680</c:v>
                </c:pt>
                <c:pt idx="1069">
                  <c:v>10690</c:v>
                </c:pt>
                <c:pt idx="1070">
                  <c:v>10700</c:v>
                </c:pt>
                <c:pt idx="1071">
                  <c:v>10710</c:v>
                </c:pt>
                <c:pt idx="1072">
                  <c:v>10720</c:v>
                </c:pt>
                <c:pt idx="1073">
                  <c:v>10730</c:v>
                </c:pt>
                <c:pt idx="1074">
                  <c:v>10740</c:v>
                </c:pt>
                <c:pt idx="1075">
                  <c:v>10750</c:v>
                </c:pt>
                <c:pt idx="1076">
                  <c:v>10760</c:v>
                </c:pt>
                <c:pt idx="1077">
                  <c:v>10770</c:v>
                </c:pt>
                <c:pt idx="1078">
                  <c:v>10780</c:v>
                </c:pt>
                <c:pt idx="1079">
                  <c:v>10790</c:v>
                </c:pt>
                <c:pt idx="1080">
                  <c:v>10800</c:v>
                </c:pt>
                <c:pt idx="1081">
                  <c:v>10810</c:v>
                </c:pt>
                <c:pt idx="1082">
                  <c:v>10820</c:v>
                </c:pt>
                <c:pt idx="1083">
                  <c:v>10830</c:v>
                </c:pt>
                <c:pt idx="1084">
                  <c:v>10840</c:v>
                </c:pt>
                <c:pt idx="1085">
                  <c:v>10850</c:v>
                </c:pt>
                <c:pt idx="1086">
                  <c:v>10860</c:v>
                </c:pt>
                <c:pt idx="1087">
                  <c:v>10870</c:v>
                </c:pt>
                <c:pt idx="1088">
                  <c:v>10880</c:v>
                </c:pt>
                <c:pt idx="1089">
                  <c:v>10890</c:v>
                </c:pt>
                <c:pt idx="1090">
                  <c:v>10900</c:v>
                </c:pt>
                <c:pt idx="1091">
                  <c:v>10910</c:v>
                </c:pt>
                <c:pt idx="1092">
                  <c:v>10920</c:v>
                </c:pt>
                <c:pt idx="1093">
                  <c:v>10930</c:v>
                </c:pt>
                <c:pt idx="1094">
                  <c:v>10940</c:v>
                </c:pt>
                <c:pt idx="1095">
                  <c:v>10950</c:v>
                </c:pt>
                <c:pt idx="1096">
                  <c:v>10960</c:v>
                </c:pt>
                <c:pt idx="1097">
                  <c:v>10970</c:v>
                </c:pt>
                <c:pt idx="1098">
                  <c:v>10980</c:v>
                </c:pt>
                <c:pt idx="1099">
                  <c:v>10990</c:v>
                </c:pt>
                <c:pt idx="1100">
                  <c:v>11000</c:v>
                </c:pt>
                <c:pt idx="1101">
                  <c:v>11010</c:v>
                </c:pt>
                <c:pt idx="1102">
                  <c:v>11020</c:v>
                </c:pt>
                <c:pt idx="1103">
                  <c:v>11030</c:v>
                </c:pt>
                <c:pt idx="1104">
                  <c:v>11040</c:v>
                </c:pt>
                <c:pt idx="1105">
                  <c:v>11050</c:v>
                </c:pt>
                <c:pt idx="1106">
                  <c:v>11060</c:v>
                </c:pt>
                <c:pt idx="1107">
                  <c:v>11070</c:v>
                </c:pt>
                <c:pt idx="1108">
                  <c:v>11080</c:v>
                </c:pt>
                <c:pt idx="1109">
                  <c:v>11090</c:v>
                </c:pt>
                <c:pt idx="1110">
                  <c:v>11100</c:v>
                </c:pt>
                <c:pt idx="1111">
                  <c:v>11110</c:v>
                </c:pt>
                <c:pt idx="1112">
                  <c:v>11120</c:v>
                </c:pt>
                <c:pt idx="1113">
                  <c:v>11130</c:v>
                </c:pt>
                <c:pt idx="1114">
                  <c:v>11140</c:v>
                </c:pt>
                <c:pt idx="1115">
                  <c:v>11150</c:v>
                </c:pt>
                <c:pt idx="1116">
                  <c:v>11160</c:v>
                </c:pt>
                <c:pt idx="1117">
                  <c:v>11170</c:v>
                </c:pt>
                <c:pt idx="1118">
                  <c:v>11180</c:v>
                </c:pt>
                <c:pt idx="1119">
                  <c:v>11190</c:v>
                </c:pt>
                <c:pt idx="1120">
                  <c:v>11200</c:v>
                </c:pt>
                <c:pt idx="1121">
                  <c:v>11210</c:v>
                </c:pt>
                <c:pt idx="1122">
                  <c:v>11220</c:v>
                </c:pt>
                <c:pt idx="1123">
                  <c:v>11230</c:v>
                </c:pt>
                <c:pt idx="1124">
                  <c:v>11240</c:v>
                </c:pt>
                <c:pt idx="1125">
                  <c:v>11250</c:v>
                </c:pt>
                <c:pt idx="1126">
                  <c:v>11260</c:v>
                </c:pt>
                <c:pt idx="1127">
                  <c:v>11270</c:v>
                </c:pt>
                <c:pt idx="1128">
                  <c:v>11280</c:v>
                </c:pt>
                <c:pt idx="1129">
                  <c:v>11290</c:v>
                </c:pt>
                <c:pt idx="1130">
                  <c:v>11300</c:v>
                </c:pt>
                <c:pt idx="1131">
                  <c:v>11310</c:v>
                </c:pt>
                <c:pt idx="1132">
                  <c:v>11320</c:v>
                </c:pt>
                <c:pt idx="1133">
                  <c:v>11330</c:v>
                </c:pt>
                <c:pt idx="1134">
                  <c:v>11340</c:v>
                </c:pt>
                <c:pt idx="1135">
                  <c:v>11350</c:v>
                </c:pt>
                <c:pt idx="1136">
                  <c:v>11360</c:v>
                </c:pt>
                <c:pt idx="1137">
                  <c:v>11370</c:v>
                </c:pt>
                <c:pt idx="1138">
                  <c:v>11380</c:v>
                </c:pt>
                <c:pt idx="1139">
                  <c:v>11390</c:v>
                </c:pt>
                <c:pt idx="1140">
                  <c:v>11400</c:v>
                </c:pt>
                <c:pt idx="1141">
                  <c:v>11410</c:v>
                </c:pt>
                <c:pt idx="1142">
                  <c:v>11420</c:v>
                </c:pt>
                <c:pt idx="1143">
                  <c:v>11430</c:v>
                </c:pt>
                <c:pt idx="1144">
                  <c:v>11440</c:v>
                </c:pt>
                <c:pt idx="1145">
                  <c:v>11450</c:v>
                </c:pt>
                <c:pt idx="1146">
                  <c:v>11460</c:v>
                </c:pt>
                <c:pt idx="1147">
                  <c:v>11470</c:v>
                </c:pt>
                <c:pt idx="1148">
                  <c:v>11480</c:v>
                </c:pt>
                <c:pt idx="1149">
                  <c:v>11490</c:v>
                </c:pt>
                <c:pt idx="1150">
                  <c:v>11500</c:v>
                </c:pt>
                <c:pt idx="1151">
                  <c:v>11510</c:v>
                </c:pt>
                <c:pt idx="1152">
                  <c:v>11520</c:v>
                </c:pt>
                <c:pt idx="1153">
                  <c:v>11530</c:v>
                </c:pt>
                <c:pt idx="1154">
                  <c:v>11540</c:v>
                </c:pt>
                <c:pt idx="1155">
                  <c:v>11550</c:v>
                </c:pt>
                <c:pt idx="1156">
                  <c:v>11560</c:v>
                </c:pt>
                <c:pt idx="1157">
                  <c:v>11570</c:v>
                </c:pt>
                <c:pt idx="1158">
                  <c:v>11580</c:v>
                </c:pt>
                <c:pt idx="1159">
                  <c:v>11590</c:v>
                </c:pt>
                <c:pt idx="1160">
                  <c:v>11600</c:v>
                </c:pt>
                <c:pt idx="1161">
                  <c:v>11610</c:v>
                </c:pt>
                <c:pt idx="1162">
                  <c:v>11620</c:v>
                </c:pt>
                <c:pt idx="1163">
                  <c:v>11630</c:v>
                </c:pt>
                <c:pt idx="1164">
                  <c:v>11640</c:v>
                </c:pt>
                <c:pt idx="1165">
                  <c:v>11650</c:v>
                </c:pt>
                <c:pt idx="1166">
                  <c:v>11660</c:v>
                </c:pt>
                <c:pt idx="1167">
                  <c:v>11670</c:v>
                </c:pt>
                <c:pt idx="1168">
                  <c:v>11680</c:v>
                </c:pt>
                <c:pt idx="1169">
                  <c:v>11690</c:v>
                </c:pt>
                <c:pt idx="1170">
                  <c:v>11700</c:v>
                </c:pt>
                <c:pt idx="1171">
                  <c:v>11710</c:v>
                </c:pt>
                <c:pt idx="1172">
                  <c:v>11720</c:v>
                </c:pt>
                <c:pt idx="1173">
                  <c:v>11730</c:v>
                </c:pt>
                <c:pt idx="1174">
                  <c:v>11740</c:v>
                </c:pt>
                <c:pt idx="1175">
                  <c:v>11750</c:v>
                </c:pt>
                <c:pt idx="1176">
                  <c:v>11760</c:v>
                </c:pt>
                <c:pt idx="1177">
                  <c:v>11770</c:v>
                </c:pt>
                <c:pt idx="1178">
                  <c:v>11780</c:v>
                </c:pt>
                <c:pt idx="1179">
                  <c:v>11790</c:v>
                </c:pt>
                <c:pt idx="1180">
                  <c:v>11800</c:v>
                </c:pt>
                <c:pt idx="1181">
                  <c:v>11810</c:v>
                </c:pt>
                <c:pt idx="1182">
                  <c:v>11820</c:v>
                </c:pt>
                <c:pt idx="1183">
                  <c:v>11830</c:v>
                </c:pt>
                <c:pt idx="1184">
                  <c:v>11840</c:v>
                </c:pt>
                <c:pt idx="1185">
                  <c:v>11850</c:v>
                </c:pt>
                <c:pt idx="1186">
                  <c:v>11860</c:v>
                </c:pt>
                <c:pt idx="1187">
                  <c:v>11870</c:v>
                </c:pt>
                <c:pt idx="1188">
                  <c:v>11880</c:v>
                </c:pt>
                <c:pt idx="1189">
                  <c:v>11890</c:v>
                </c:pt>
                <c:pt idx="1190">
                  <c:v>11900</c:v>
                </c:pt>
                <c:pt idx="1191">
                  <c:v>11910</c:v>
                </c:pt>
                <c:pt idx="1192">
                  <c:v>11920</c:v>
                </c:pt>
                <c:pt idx="1193">
                  <c:v>11930</c:v>
                </c:pt>
                <c:pt idx="1194">
                  <c:v>11940</c:v>
                </c:pt>
                <c:pt idx="1195">
                  <c:v>11950</c:v>
                </c:pt>
                <c:pt idx="1196">
                  <c:v>11960</c:v>
                </c:pt>
                <c:pt idx="1197">
                  <c:v>11970</c:v>
                </c:pt>
                <c:pt idx="1198">
                  <c:v>11980</c:v>
                </c:pt>
                <c:pt idx="1199">
                  <c:v>11990</c:v>
                </c:pt>
                <c:pt idx="1200">
                  <c:v>12000</c:v>
                </c:pt>
                <c:pt idx="1201">
                  <c:v>12010</c:v>
                </c:pt>
                <c:pt idx="1202">
                  <c:v>12020</c:v>
                </c:pt>
                <c:pt idx="1203">
                  <c:v>12030</c:v>
                </c:pt>
                <c:pt idx="1204">
                  <c:v>12040</c:v>
                </c:pt>
                <c:pt idx="1205">
                  <c:v>12050</c:v>
                </c:pt>
                <c:pt idx="1206">
                  <c:v>12060</c:v>
                </c:pt>
                <c:pt idx="1207">
                  <c:v>12070</c:v>
                </c:pt>
                <c:pt idx="1208">
                  <c:v>12080</c:v>
                </c:pt>
                <c:pt idx="1209">
                  <c:v>12090</c:v>
                </c:pt>
                <c:pt idx="1210">
                  <c:v>12100</c:v>
                </c:pt>
                <c:pt idx="1211">
                  <c:v>12110</c:v>
                </c:pt>
                <c:pt idx="1212">
                  <c:v>12120</c:v>
                </c:pt>
                <c:pt idx="1213">
                  <c:v>12130</c:v>
                </c:pt>
                <c:pt idx="1214">
                  <c:v>12140</c:v>
                </c:pt>
                <c:pt idx="1215">
                  <c:v>12150</c:v>
                </c:pt>
                <c:pt idx="1216">
                  <c:v>12160</c:v>
                </c:pt>
                <c:pt idx="1217">
                  <c:v>12170</c:v>
                </c:pt>
                <c:pt idx="1218">
                  <c:v>12180</c:v>
                </c:pt>
                <c:pt idx="1219">
                  <c:v>12190</c:v>
                </c:pt>
                <c:pt idx="1220">
                  <c:v>12200</c:v>
                </c:pt>
                <c:pt idx="1221">
                  <c:v>12210</c:v>
                </c:pt>
                <c:pt idx="1222">
                  <c:v>12220</c:v>
                </c:pt>
                <c:pt idx="1223">
                  <c:v>12230</c:v>
                </c:pt>
                <c:pt idx="1224">
                  <c:v>12240</c:v>
                </c:pt>
                <c:pt idx="1225">
                  <c:v>12250</c:v>
                </c:pt>
                <c:pt idx="1226">
                  <c:v>12260</c:v>
                </c:pt>
                <c:pt idx="1227">
                  <c:v>12270</c:v>
                </c:pt>
                <c:pt idx="1228">
                  <c:v>12280</c:v>
                </c:pt>
                <c:pt idx="1229">
                  <c:v>12290</c:v>
                </c:pt>
                <c:pt idx="1230">
                  <c:v>12300</c:v>
                </c:pt>
                <c:pt idx="1231">
                  <c:v>12310</c:v>
                </c:pt>
                <c:pt idx="1232">
                  <c:v>12320</c:v>
                </c:pt>
                <c:pt idx="1233">
                  <c:v>12330</c:v>
                </c:pt>
                <c:pt idx="1234">
                  <c:v>12340</c:v>
                </c:pt>
                <c:pt idx="1235">
                  <c:v>12350</c:v>
                </c:pt>
                <c:pt idx="1236">
                  <c:v>12360</c:v>
                </c:pt>
                <c:pt idx="1237">
                  <c:v>12370</c:v>
                </c:pt>
                <c:pt idx="1238">
                  <c:v>12380</c:v>
                </c:pt>
                <c:pt idx="1239">
                  <c:v>12390</c:v>
                </c:pt>
                <c:pt idx="1240">
                  <c:v>12400</c:v>
                </c:pt>
                <c:pt idx="1241">
                  <c:v>12410</c:v>
                </c:pt>
                <c:pt idx="1242">
                  <c:v>12420</c:v>
                </c:pt>
                <c:pt idx="1243">
                  <c:v>12430</c:v>
                </c:pt>
                <c:pt idx="1244">
                  <c:v>12440</c:v>
                </c:pt>
                <c:pt idx="1245">
                  <c:v>12450</c:v>
                </c:pt>
                <c:pt idx="1246">
                  <c:v>12460</c:v>
                </c:pt>
                <c:pt idx="1247">
                  <c:v>12470</c:v>
                </c:pt>
                <c:pt idx="1248">
                  <c:v>12480</c:v>
                </c:pt>
                <c:pt idx="1249">
                  <c:v>12490</c:v>
                </c:pt>
                <c:pt idx="1250">
                  <c:v>12500</c:v>
                </c:pt>
                <c:pt idx="1251">
                  <c:v>12510</c:v>
                </c:pt>
                <c:pt idx="1252">
                  <c:v>12520</c:v>
                </c:pt>
                <c:pt idx="1253">
                  <c:v>12530</c:v>
                </c:pt>
                <c:pt idx="1254">
                  <c:v>12540</c:v>
                </c:pt>
                <c:pt idx="1255">
                  <c:v>12550</c:v>
                </c:pt>
                <c:pt idx="1256">
                  <c:v>12560</c:v>
                </c:pt>
                <c:pt idx="1257">
                  <c:v>12570</c:v>
                </c:pt>
                <c:pt idx="1258">
                  <c:v>12580</c:v>
                </c:pt>
                <c:pt idx="1259">
                  <c:v>12590</c:v>
                </c:pt>
                <c:pt idx="1260">
                  <c:v>12600</c:v>
                </c:pt>
                <c:pt idx="1261">
                  <c:v>12610</c:v>
                </c:pt>
                <c:pt idx="1262">
                  <c:v>12620</c:v>
                </c:pt>
                <c:pt idx="1263">
                  <c:v>12630</c:v>
                </c:pt>
                <c:pt idx="1264">
                  <c:v>12640</c:v>
                </c:pt>
                <c:pt idx="1265">
                  <c:v>12650</c:v>
                </c:pt>
                <c:pt idx="1266">
                  <c:v>12660</c:v>
                </c:pt>
                <c:pt idx="1267">
                  <c:v>12670</c:v>
                </c:pt>
                <c:pt idx="1268">
                  <c:v>12680</c:v>
                </c:pt>
                <c:pt idx="1269">
                  <c:v>12690</c:v>
                </c:pt>
                <c:pt idx="1270">
                  <c:v>12700</c:v>
                </c:pt>
                <c:pt idx="1271">
                  <c:v>12710</c:v>
                </c:pt>
                <c:pt idx="1272">
                  <c:v>12720</c:v>
                </c:pt>
                <c:pt idx="1273">
                  <c:v>12730</c:v>
                </c:pt>
                <c:pt idx="1274">
                  <c:v>12740</c:v>
                </c:pt>
                <c:pt idx="1275">
                  <c:v>12750</c:v>
                </c:pt>
                <c:pt idx="1276">
                  <c:v>12760</c:v>
                </c:pt>
                <c:pt idx="1277">
                  <c:v>12770</c:v>
                </c:pt>
                <c:pt idx="1278">
                  <c:v>12780</c:v>
                </c:pt>
                <c:pt idx="1279">
                  <c:v>12790</c:v>
                </c:pt>
                <c:pt idx="1280">
                  <c:v>12800</c:v>
                </c:pt>
                <c:pt idx="1281">
                  <c:v>12810</c:v>
                </c:pt>
                <c:pt idx="1282">
                  <c:v>12820</c:v>
                </c:pt>
                <c:pt idx="1283">
                  <c:v>12830</c:v>
                </c:pt>
                <c:pt idx="1284">
                  <c:v>12840</c:v>
                </c:pt>
                <c:pt idx="1285">
                  <c:v>12850</c:v>
                </c:pt>
                <c:pt idx="1286">
                  <c:v>12860</c:v>
                </c:pt>
                <c:pt idx="1287">
                  <c:v>12870</c:v>
                </c:pt>
                <c:pt idx="1288">
                  <c:v>12880</c:v>
                </c:pt>
                <c:pt idx="1289">
                  <c:v>12890</c:v>
                </c:pt>
                <c:pt idx="1290">
                  <c:v>12900</c:v>
                </c:pt>
                <c:pt idx="1291">
                  <c:v>12910</c:v>
                </c:pt>
                <c:pt idx="1292">
                  <c:v>12920</c:v>
                </c:pt>
                <c:pt idx="1293">
                  <c:v>12930</c:v>
                </c:pt>
                <c:pt idx="1294">
                  <c:v>12940</c:v>
                </c:pt>
                <c:pt idx="1295">
                  <c:v>12950</c:v>
                </c:pt>
                <c:pt idx="1296">
                  <c:v>12960</c:v>
                </c:pt>
                <c:pt idx="1297">
                  <c:v>12970</c:v>
                </c:pt>
                <c:pt idx="1298">
                  <c:v>12980</c:v>
                </c:pt>
                <c:pt idx="1299">
                  <c:v>12990</c:v>
                </c:pt>
                <c:pt idx="1300">
                  <c:v>13000</c:v>
                </c:pt>
                <c:pt idx="1301">
                  <c:v>13010</c:v>
                </c:pt>
                <c:pt idx="1302">
                  <c:v>13020</c:v>
                </c:pt>
                <c:pt idx="1303">
                  <c:v>13030</c:v>
                </c:pt>
                <c:pt idx="1304">
                  <c:v>13040</c:v>
                </c:pt>
                <c:pt idx="1305">
                  <c:v>13050</c:v>
                </c:pt>
                <c:pt idx="1306">
                  <c:v>13060</c:v>
                </c:pt>
                <c:pt idx="1307">
                  <c:v>13070</c:v>
                </c:pt>
                <c:pt idx="1308">
                  <c:v>13080</c:v>
                </c:pt>
                <c:pt idx="1309">
                  <c:v>13090</c:v>
                </c:pt>
                <c:pt idx="1310">
                  <c:v>13100</c:v>
                </c:pt>
                <c:pt idx="1311">
                  <c:v>13110</c:v>
                </c:pt>
                <c:pt idx="1312">
                  <c:v>13120</c:v>
                </c:pt>
                <c:pt idx="1313">
                  <c:v>13130</c:v>
                </c:pt>
                <c:pt idx="1314">
                  <c:v>13140</c:v>
                </c:pt>
                <c:pt idx="1315">
                  <c:v>13150</c:v>
                </c:pt>
                <c:pt idx="1316">
                  <c:v>13160</c:v>
                </c:pt>
                <c:pt idx="1317">
                  <c:v>13170</c:v>
                </c:pt>
                <c:pt idx="1318">
                  <c:v>13180</c:v>
                </c:pt>
                <c:pt idx="1319">
                  <c:v>13190</c:v>
                </c:pt>
                <c:pt idx="1320">
                  <c:v>13200</c:v>
                </c:pt>
                <c:pt idx="1321">
                  <c:v>13210</c:v>
                </c:pt>
                <c:pt idx="1322">
                  <c:v>13220</c:v>
                </c:pt>
                <c:pt idx="1323">
                  <c:v>13230</c:v>
                </c:pt>
                <c:pt idx="1324">
                  <c:v>13240</c:v>
                </c:pt>
                <c:pt idx="1325">
                  <c:v>13250</c:v>
                </c:pt>
                <c:pt idx="1326">
                  <c:v>13260</c:v>
                </c:pt>
                <c:pt idx="1327">
                  <c:v>13270</c:v>
                </c:pt>
                <c:pt idx="1328">
                  <c:v>13280</c:v>
                </c:pt>
                <c:pt idx="1329">
                  <c:v>13290</c:v>
                </c:pt>
                <c:pt idx="1330">
                  <c:v>13300</c:v>
                </c:pt>
                <c:pt idx="1331">
                  <c:v>13310</c:v>
                </c:pt>
                <c:pt idx="1332">
                  <c:v>13320</c:v>
                </c:pt>
                <c:pt idx="1333">
                  <c:v>13330</c:v>
                </c:pt>
                <c:pt idx="1334">
                  <c:v>13340</c:v>
                </c:pt>
                <c:pt idx="1335">
                  <c:v>13350</c:v>
                </c:pt>
                <c:pt idx="1336">
                  <c:v>13360</c:v>
                </c:pt>
                <c:pt idx="1337">
                  <c:v>13370</c:v>
                </c:pt>
                <c:pt idx="1338">
                  <c:v>13380</c:v>
                </c:pt>
                <c:pt idx="1339">
                  <c:v>13390</c:v>
                </c:pt>
                <c:pt idx="1340">
                  <c:v>13400</c:v>
                </c:pt>
                <c:pt idx="1341">
                  <c:v>13410</c:v>
                </c:pt>
                <c:pt idx="1342">
                  <c:v>13420</c:v>
                </c:pt>
                <c:pt idx="1343">
                  <c:v>13430</c:v>
                </c:pt>
                <c:pt idx="1344">
                  <c:v>13440</c:v>
                </c:pt>
                <c:pt idx="1345">
                  <c:v>13450</c:v>
                </c:pt>
                <c:pt idx="1346">
                  <c:v>13460</c:v>
                </c:pt>
                <c:pt idx="1347">
                  <c:v>13470</c:v>
                </c:pt>
                <c:pt idx="1348">
                  <c:v>13480</c:v>
                </c:pt>
                <c:pt idx="1349">
                  <c:v>13490</c:v>
                </c:pt>
                <c:pt idx="1350">
                  <c:v>13500</c:v>
                </c:pt>
                <c:pt idx="1351">
                  <c:v>13510</c:v>
                </c:pt>
                <c:pt idx="1352">
                  <c:v>13520</c:v>
                </c:pt>
                <c:pt idx="1353">
                  <c:v>13530</c:v>
                </c:pt>
                <c:pt idx="1354">
                  <c:v>13540</c:v>
                </c:pt>
                <c:pt idx="1355">
                  <c:v>13550</c:v>
                </c:pt>
                <c:pt idx="1356">
                  <c:v>13560</c:v>
                </c:pt>
                <c:pt idx="1357">
                  <c:v>13570</c:v>
                </c:pt>
                <c:pt idx="1358">
                  <c:v>13580</c:v>
                </c:pt>
                <c:pt idx="1359">
                  <c:v>13590</c:v>
                </c:pt>
                <c:pt idx="1360">
                  <c:v>13600</c:v>
                </c:pt>
                <c:pt idx="1361">
                  <c:v>13610</c:v>
                </c:pt>
                <c:pt idx="1362">
                  <c:v>13620</c:v>
                </c:pt>
                <c:pt idx="1363">
                  <c:v>13630</c:v>
                </c:pt>
                <c:pt idx="1364">
                  <c:v>13640</c:v>
                </c:pt>
                <c:pt idx="1365">
                  <c:v>13650</c:v>
                </c:pt>
                <c:pt idx="1366">
                  <c:v>13660</c:v>
                </c:pt>
                <c:pt idx="1367">
                  <c:v>13670</c:v>
                </c:pt>
                <c:pt idx="1368">
                  <c:v>13680</c:v>
                </c:pt>
                <c:pt idx="1369">
                  <c:v>13690</c:v>
                </c:pt>
                <c:pt idx="1370">
                  <c:v>13700</c:v>
                </c:pt>
                <c:pt idx="1371">
                  <c:v>13710</c:v>
                </c:pt>
                <c:pt idx="1372">
                  <c:v>13720</c:v>
                </c:pt>
                <c:pt idx="1373">
                  <c:v>13730</c:v>
                </c:pt>
                <c:pt idx="1374">
                  <c:v>13740</c:v>
                </c:pt>
                <c:pt idx="1375">
                  <c:v>13750</c:v>
                </c:pt>
                <c:pt idx="1376">
                  <c:v>13760</c:v>
                </c:pt>
                <c:pt idx="1377">
                  <c:v>13770</c:v>
                </c:pt>
                <c:pt idx="1378">
                  <c:v>13780</c:v>
                </c:pt>
                <c:pt idx="1379">
                  <c:v>13790</c:v>
                </c:pt>
                <c:pt idx="1380">
                  <c:v>13800</c:v>
                </c:pt>
                <c:pt idx="1381">
                  <c:v>13810</c:v>
                </c:pt>
                <c:pt idx="1382">
                  <c:v>13820</c:v>
                </c:pt>
                <c:pt idx="1383">
                  <c:v>13830</c:v>
                </c:pt>
                <c:pt idx="1384">
                  <c:v>13840</c:v>
                </c:pt>
                <c:pt idx="1385">
                  <c:v>13850</c:v>
                </c:pt>
                <c:pt idx="1386">
                  <c:v>13860</c:v>
                </c:pt>
                <c:pt idx="1387">
                  <c:v>13870</c:v>
                </c:pt>
                <c:pt idx="1388">
                  <c:v>13880</c:v>
                </c:pt>
                <c:pt idx="1389">
                  <c:v>13890</c:v>
                </c:pt>
                <c:pt idx="1390">
                  <c:v>13900</c:v>
                </c:pt>
                <c:pt idx="1391">
                  <c:v>13910</c:v>
                </c:pt>
                <c:pt idx="1392">
                  <c:v>13920</c:v>
                </c:pt>
                <c:pt idx="1393">
                  <c:v>13930</c:v>
                </c:pt>
                <c:pt idx="1394">
                  <c:v>13940</c:v>
                </c:pt>
                <c:pt idx="1395">
                  <c:v>13950</c:v>
                </c:pt>
                <c:pt idx="1396">
                  <c:v>13960</c:v>
                </c:pt>
                <c:pt idx="1397">
                  <c:v>13970</c:v>
                </c:pt>
                <c:pt idx="1398">
                  <c:v>13980</c:v>
                </c:pt>
                <c:pt idx="1399">
                  <c:v>13990</c:v>
                </c:pt>
                <c:pt idx="1400">
                  <c:v>14000</c:v>
                </c:pt>
                <c:pt idx="1401">
                  <c:v>14010</c:v>
                </c:pt>
                <c:pt idx="1402">
                  <c:v>14020</c:v>
                </c:pt>
                <c:pt idx="1403">
                  <c:v>14030</c:v>
                </c:pt>
                <c:pt idx="1404">
                  <c:v>14040</c:v>
                </c:pt>
                <c:pt idx="1405">
                  <c:v>14050</c:v>
                </c:pt>
                <c:pt idx="1406">
                  <c:v>14060</c:v>
                </c:pt>
                <c:pt idx="1407">
                  <c:v>14070</c:v>
                </c:pt>
                <c:pt idx="1408">
                  <c:v>14080</c:v>
                </c:pt>
                <c:pt idx="1409">
                  <c:v>14090</c:v>
                </c:pt>
                <c:pt idx="1410">
                  <c:v>14100</c:v>
                </c:pt>
                <c:pt idx="1411">
                  <c:v>14110</c:v>
                </c:pt>
                <c:pt idx="1412">
                  <c:v>14120</c:v>
                </c:pt>
                <c:pt idx="1413">
                  <c:v>14130</c:v>
                </c:pt>
                <c:pt idx="1414">
                  <c:v>14140</c:v>
                </c:pt>
                <c:pt idx="1415">
                  <c:v>14150</c:v>
                </c:pt>
                <c:pt idx="1416">
                  <c:v>14160</c:v>
                </c:pt>
                <c:pt idx="1417">
                  <c:v>14170</c:v>
                </c:pt>
                <c:pt idx="1418">
                  <c:v>14180</c:v>
                </c:pt>
                <c:pt idx="1419">
                  <c:v>14190</c:v>
                </c:pt>
                <c:pt idx="1420">
                  <c:v>14200</c:v>
                </c:pt>
                <c:pt idx="1421">
                  <c:v>14210</c:v>
                </c:pt>
                <c:pt idx="1422">
                  <c:v>14220</c:v>
                </c:pt>
                <c:pt idx="1423">
                  <c:v>14230</c:v>
                </c:pt>
                <c:pt idx="1424">
                  <c:v>14240</c:v>
                </c:pt>
                <c:pt idx="1425">
                  <c:v>14250</c:v>
                </c:pt>
                <c:pt idx="1426">
                  <c:v>14260</c:v>
                </c:pt>
                <c:pt idx="1427">
                  <c:v>14270</c:v>
                </c:pt>
                <c:pt idx="1428">
                  <c:v>14280</c:v>
                </c:pt>
                <c:pt idx="1429">
                  <c:v>14290</c:v>
                </c:pt>
                <c:pt idx="1430">
                  <c:v>14300</c:v>
                </c:pt>
                <c:pt idx="1431">
                  <c:v>14310</c:v>
                </c:pt>
                <c:pt idx="1432">
                  <c:v>14320</c:v>
                </c:pt>
                <c:pt idx="1433">
                  <c:v>14330</c:v>
                </c:pt>
                <c:pt idx="1434">
                  <c:v>14340</c:v>
                </c:pt>
                <c:pt idx="1435">
                  <c:v>14350</c:v>
                </c:pt>
                <c:pt idx="1436">
                  <c:v>14360</c:v>
                </c:pt>
                <c:pt idx="1437">
                  <c:v>14370</c:v>
                </c:pt>
                <c:pt idx="1438">
                  <c:v>14380</c:v>
                </c:pt>
                <c:pt idx="1439">
                  <c:v>14390</c:v>
                </c:pt>
                <c:pt idx="1440">
                  <c:v>14400</c:v>
                </c:pt>
                <c:pt idx="1441">
                  <c:v>14410</c:v>
                </c:pt>
                <c:pt idx="1442">
                  <c:v>14420</c:v>
                </c:pt>
                <c:pt idx="1443">
                  <c:v>14430</c:v>
                </c:pt>
                <c:pt idx="1444">
                  <c:v>14440</c:v>
                </c:pt>
                <c:pt idx="1445">
                  <c:v>14450</c:v>
                </c:pt>
                <c:pt idx="1446">
                  <c:v>14460</c:v>
                </c:pt>
                <c:pt idx="1447">
                  <c:v>14470</c:v>
                </c:pt>
                <c:pt idx="1448">
                  <c:v>14480</c:v>
                </c:pt>
                <c:pt idx="1449">
                  <c:v>14490</c:v>
                </c:pt>
                <c:pt idx="1450">
                  <c:v>14500</c:v>
                </c:pt>
                <c:pt idx="1451">
                  <c:v>14510</c:v>
                </c:pt>
                <c:pt idx="1452">
                  <c:v>14520</c:v>
                </c:pt>
                <c:pt idx="1453">
                  <c:v>14530</c:v>
                </c:pt>
                <c:pt idx="1454">
                  <c:v>14540</c:v>
                </c:pt>
                <c:pt idx="1455">
                  <c:v>14550</c:v>
                </c:pt>
                <c:pt idx="1456">
                  <c:v>14560</c:v>
                </c:pt>
                <c:pt idx="1457">
                  <c:v>14570</c:v>
                </c:pt>
                <c:pt idx="1458">
                  <c:v>14580</c:v>
                </c:pt>
                <c:pt idx="1459">
                  <c:v>14590</c:v>
                </c:pt>
                <c:pt idx="1460">
                  <c:v>14600</c:v>
                </c:pt>
                <c:pt idx="1461">
                  <c:v>14610</c:v>
                </c:pt>
                <c:pt idx="1462">
                  <c:v>14620</c:v>
                </c:pt>
                <c:pt idx="1463">
                  <c:v>14630</c:v>
                </c:pt>
                <c:pt idx="1464">
                  <c:v>14640</c:v>
                </c:pt>
                <c:pt idx="1465">
                  <c:v>14650</c:v>
                </c:pt>
                <c:pt idx="1466">
                  <c:v>14660</c:v>
                </c:pt>
                <c:pt idx="1467">
                  <c:v>14670</c:v>
                </c:pt>
                <c:pt idx="1468">
                  <c:v>14680</c:v>
                </c:pt>
                <c:pt idx="1469">
                  <c:v>14690</c:v>
                </c:pt>
                <c:pt idx="1470">
                  <c:v>14700</c:v>
                </c:pt>
                <c:pt idx="1471">
                  <c:v>14710</c:v>
                </c:pt>
                <c:pt idx="1472">
                  <c:v>14720</c:v>
                </c:pt>
                <c:pt idx="1473">
                  <c:v>14730</c:v>
                </c:pt>
                <c:pt idx="1474">
                  <c:v>14740</c:v>
                </c:pt>
                <c:pt idx="1475">
                  <c:v>14750</c:v>
                </c:pt>
                <c:pt idx="1476">
                  <c:v>14760</c:v>
                </c:pt>
                <c:pt idx="1477">
                  <c:v>14770</c:v>
                </c:pt>
                <c:pt idx="1478">
                  <c:v>14780</c:v>
                </c:pt>
                <c:pt idx="1479">
                  <c:v>14790</c:v>
                </c:pt>
                <c:pt idx="1480">
                  <c:v>14800</c:v>
                </c:pt>
                <c:pt idx="1481">
                  <c:v>14810</c:v>
                </c:pt>
                <c:pt idx="1482">
                  <c:v>14820</c:v>
                </c:pt>
                <c:pt idx="1483">
                  <c:v>14830</c:v>
                </c:pt>
                <c:pt idx="1484">
                  <c:v>14840</c:v>
                </c:pt>
                <c:pt idx="1485">
                  <c:v>14850</c:v>
                </c:pt>
                <c:pt idx="1486">
                  <c:v>14860</c:v>
                </c:pt>
                <c:pt idx="1487">
                  <c:v>14870</c:v>
                </c:pt>
                <c:pt idx="1488">
                  <c:v>14880</c:v>
                </c:pt>
                <c:pt idx="1489">
                  <c:v>14890</c:v>
                </c:pt>
                <c:pt idx="1490">
                  <c:v>14900</c:v>
                </c:pt>
                <c:pt idx="1491">
                  <c:v>14910</c:v>
                </c:pt>
                <c:pt idx="1492">
                  <c:v>14920</c:v>
                </c:pt>
                <c:pt idx="1493">
                  <c:v>14930</c:v>
                </c:pt>
                <c:pt idx="1494">
                  <c:v>14940</c:v>
                </c:pt>
                <c:pt idx="1495">
                  <c:v>14950</c:v>
                </c:pt>
                <c:pt idx="1496">
                  <c:v>14960</c:v>
                </c:pt>
                <c:pt idx="1497">
                  <c:v>14970</c:v>
                </c:pt>
                <c:pt idx="1498">
                  <c:v>14980</c:v>
                </c:pt>
                <c:pt idx="1499">
                  <c:v>14990</c:v>
                </c:pt>
                <c:pt idx="1500">
                  <c:v>15000</c:v>
                </c:pt>
                <c:pt idx="1501">
                  <c:v>15010</c:v>
                </c:pt>
                <c:pt idx="1502">
                  <c:v>15020</c:v>
                </c:pt>
                <c:pt idx="1503">
                  <c:v>15030</c:v>
                </c:pt>
                <c:pt idx="1504">
                  <c:v>15040</c:v>
                </c:pt>
                <c:pt idx="1505">
                  <c:v>15050</c:v>
                </c:pt>
                <c:pt idx="1506">
                  <c:v>15060</c:v>
                </c:pt>
                <c:pt idx="1507">
                  <c:v>15070</c:v>
                </c:pt>
                <c:pt idx="1508">
                  <c:v>15080</c:v>
                </c:pt>
                <c:pt idx="1509">
                  <c:v>15090</c:v>
                </c:pt>
                <c:pt idx="1510">
                  <c:v>15100</c:v>
                </c:pt>
                <c:pt idx="1511">
                  <c:v>15110</c:v>
                </c:pt>
                <c:pt idx="1512">
                  <c:v>15120</c:v>
                </c:pt>
                <c:pt idx="1513">
                  <c:v>15130</c:v>
                </c:pt>
                <c:pt idx="1514">
                  <c:v>15140</c:v>
                </c:pt>
                <c:pt idx="1515">
                  <c:v>15150</c:v>
                </c:pt>
                <c:pt idx="1516">
                  <c:v>15160</c:v>
                </c:pt>
                <c:pt idx="1517">
                  <c:v>15170</c:v>
                </c:pt>
                <c:pt idx="1518">
                  <c:v>15180</c:v>
                </c:pt>
                <c:pt idx="1519">
                  <c:v>15190</c:v>
                </c:pt>
                <c:pt idx="1520">
                  <c:v>15200</c:v>
                </c:pt>
                <c:pt idx="1521">
                  <c:v>15210</c:v>
                </c:pt>
                <c:pt idx="1522">
                  <c:v>15220</c:v>
                </c:pt>
                <c:pt idx="1523">
                  <c:v>15230</c:v>
                </c:pt>
                <c:pt idx="1524">
                  <c:v>15240</c:v>
                </c:pt>
                <c:pt idx="1525">
                  <c:v>15250</c:v>
                </c:pt>
                <c:pt idx="1526">
                  <c:v>15260</c:v>
                </c:pt>
                <c:pt idx="1527">
                  <c:v>15270</c:v>
                </c:pt>
                <c:pt idx="1528">
                  <c:v>15280</c:v>
                </c:pt>
                <c:pt idx="1529">
                  <c:v>15290</c:v>
                </c:pt>
                <c:pt idx="1530">
                  <c:v>15300</c:v>
                </c:pt>
                <c:pt idx="1531">
                  <c:v>15310</c:v>
                </c:pt>
                <c:pt idx="1532">
                  <c:v>15320</c:v>
                </c:pt>
                <c:pt idx="1533">
                  <c:v>15330</c:v>
                </c:pt>
                <c:pt idx="1534">
                  <c:v>15340</c:v>
                </c:pt>
                <c:pt idx="1535">
                  <c:v>15350</c:v>
                </c:pt>
                <c:pt idx="1536">
                  <c:v>15360</c:v>
                </c:pt>
                <c:pt idx="1537">
                  <c:v>15370</c:v>
                </c:pt>
                <c:pt idx="1538">
                  <c:v>15380</c:v>
                </c:pt>
                <c:pt idx="1539">
                  <c:v>15390</c:v>
                </c:pt>
                <c:pt idx="1540">
                  <c:v>15400</c:v>
                </c:pt>
                <c:pt idx="1541">
                  <c:v>15410</c:v>
                </c:pt>
                <c:pt idx="1542">
                  <c:v>15420</c:v>
                </c:pt>
                <c:pt idx="1543">
                  <c:v>15430</c:v>
                </c:pt>
                <c:pt idx="1544">
                  <c:v>15440</c:v>
                </c:pt>
                <c:pt idx="1545">
                  <c:v>15450</c:v>
                </c:pt>
                <c:pt idx="1546">
                  <c:v>15460</c:v>
                </c:pt>
                <c:pt idx="1547">
                  <c:v>15470</c:v>
                </c:pt>
                <c:pt idx="1548">
                  <c:v>15480</c:v>
                </c:pt>
                <c:pt idx="1549">
                  <c:v>15490</c:v>
                </c:pt>
                <c:pt idx="1550">
                  <c:v>15500</c:v>
                </c:pt>
                <c:pt idx="1551">
                  <c:v>15510</c:v>
                </c:pt>
                <c:pt idx="1552">
                  <c:v>15520</c:v>
                </c:pt>
                <c:pt idx="1553">
                  <c:v>15530</c:v>
                </c:pt>
                <c:pt idx="1554">
                  <c:v>15540</c:v>
                </c:pt>
                <c:pt idx="1555">
                  <c:v>15550</c:v>
                </c:pt>
                <c:pt idx="1556">
                  <c:v>15560</c:v>
                </c:pt>
                <c:pt idx="1557">
                  <c:v>15570</c:v>
                </c:pt>
                <c:pt idx="1558">
                  <c:v>15580</c:v>
                </c:pt>
                <c:pt idx="1559">
                  <c:v>15590</c:v>
                </c:pt>
                <c:pt idx="1560">
                  <c:v>15600</c:v>
                </c:pt>
                <c:pt idx="1561">
                  <c:v>15610</c:v>
                </c:pt>
                <c:pt idx="1562">
                  <c:v>15620</c:v>
                </c:pt>
                <c:pt idx="1563">
                  <c:v>15630</c:v>
                </c:pt>
                <c:pt idx="1564">
                  <c:v>15640</c:v>
                </c:pt>
                <c:pt idx="1565">
                  <c:v>15650</c:v>
                </c:pt>
                <c:pt idx="1566">
                  <c:v>15660</c:v>
                </c:pt>
                <c:pt idx="1567">
                  <c:v>15670</c:v>
                </c:pt>
                <c:pt idx="1568">
                  <c:v>15680</c:v>
                </c:pt>
                <c:pt idx="1569">
                  <c:v>15690</c:v>
                </c:pt>
                <c:pt idx="1570">
                  <c:v>15700</c:v>
                </c:pt>
                <c:pt idx="1571">
                  <c:v>15710</c:v>
                </c:pt>
                <c:pt idx="1572">
                  <c:v>15720</c:v>
                </c:pt>
                <c:pt idx="1573">
                  <c:v>15730</c:v>
                </c:pt>
                <c:pt idx="1574">
                  <c:v>15740</c:v>
                </c:pt>
                <c:pt idx="1575">
                  <c:v>15750</c:v>
                </c:pt>
                <c:pt idx="1576">
                  <c:v>15760</c:v>
                </c:pt>
                <c:pt idx="1577">
                  <c:v>15770</c:v>
                </c:pt>
                <c:pt idx="1578">
                  <c:v>15780</c:v>
                </c:pt>
                <c:pt idx="1579">
                  <c:v>15790</c:v>
                </c:pt>
                <c:pt idx="1580">
                  <c:v>15800</c:v>
                </c:pt>
                <c:pt idx="1581">
                  <c:v>15810</c:v>
                </c:pt>
                <c:pt idx="1582">
                  <c:v>15820</c:v>
                </c:pt>
                <c:pt idx="1583">
                  <c:v>15830</c:v>
                </c:pt>
                <c:pt idx="1584">
                  <c:v>15840</c:v>
                </c:pt>
                <c:pt idx="1585">
                  <c:v>15850</c:v>
                </c:pt>
                <c:pt idx="1586">
                  <c:v>15860</c:v>
                </c:pt>
                <c:pt idx="1587">
                  <c:v>15870</c:v>
                </c:pt>
                <c:pt idx="1588">
                  <c:v>15880</c:v>
                </c:pt>
                <c:pt idx="1589">
                  <c:v>15890</c:v>
                </c:pt>
                <c:pt idx="1590">
                  <c:v>15900</c:v>
                </c:pt>
                <c:pt idx="1591">
                  <c:v>15910</c:v>
                </c:pt>
                <c:pt idx="1592">
                  <c:v>15920</c:v>
                </c:pt>
                <c:pt idx="1593">
                  <c:v>15930</c:v>
                </c:pt>
                <c:pt idx="1594">
                  <c:v>15940</c:v>
                </c:pt>
                <c:pt idx="1595">
                  <c:v>15950</c:v>
                </c:pt>
                <c:pt idx="1596">
                  <c:v>15960</c:v>
                </c:pt>
                <c:pt idx="1597">
                  <c:v>15970</c:v>
                </c:pt>
                <c:pt idx="1598">
                  <c:v>15980</c:v>
                </c:pt>
                <c:pt idx="1599">
                  <c:v>15990</c:v>
                </c:pt>
                <c:pt idx="1600">
                  <c:v>16000</c:v>
                </c:pt>
                <c:pt idx="1601">
                  <c:v>16010</c:v>
                </c:pt>
                <c:pt idx="1602">
                  <c:v>16020</c:v>
                </c:pt>
                <c:pt idx="1603">
                  <c:v>16030</c:v>
                </c:pt>
                <c:pt idx="1604">
                  <c:v>16040</c:v>
                </c:pt>
                <c:pt idx="1605">
                  <c:v>16050</c:v>
                </c:pt>
                <c:pt idx="1606">
                  <c:v>16060</c:v>
                </c:pt>
                <c:pt idx="1607">
                  <c:v>16070</c:v>
                </c:pt>
                <c:pt idx="1608">
                  <c:v>16080</c:v>
                </c:pt>
                <c:pt idx="1609">
                  <c:v>16090</c:v>
                </c:pt>
                <c:pt idx="1610">
                  <c:v>16100</c:v>
                </c:pt>
                <c:pt idx="1611">
                  <c:v>16110</c:v>
                </c:pt>
                <c:pt idx="1612">
                  <c:v>16120</c:v>
                </c:pt>
                <c:pt idx="1613">
                  <c:v>16130</c:v>
                </c:pt>
                <c:pt idx="1614">
                  <c:v>16140</c:v>
                </c:pt>
                <c:pt idx="1615">
                  <c:v>16150</c:v>
                </c:pt>
                <c:pt idx="1616">
                  <c:v>16160</c:v>
                </c:pt>
                <c:pt idx="1617">
                  <c:v>16170</c:v>
                </c:pt>
                <c:pt idx="1618">
                  <c:v>16180</c:v>
                </c:pt>
                <c:pt idx="1619">
                  <c:v>16190</c:v>
                </c:pt>
                <c:pt idx="1620">
                  <c:v>16200</c:v>
                </c:pt>
                <c:pt idx="1621">
                  <c:v>16210</c:v>
                </c:pt>
                <c:pt idx="1622">
                  <c:v>16220</c:v>
                </c:pt>
                <c:pt idx="1623">
                  <c:v>16230</c:v>
                </c:pt>
                <c:pt idx="1624">
                  <c:v>16240</c:v>
                </c:pt>
                <c:pt idx="1625">
                  <c:v>16250</c:v>
                </c:pt>
                <c:pt idx="1626">
                  <c:v>16260</c:v>
                </c:pt>
                <c:pt idx="1627">
                  <c:v>16270</c:v>
                </c:pt>
                <c:pt idx="1628">
                  <c:v>16280</c:v>
                </c:pt>
                <c:pt idx="1629">
                  <c:v>16290</c:v>
                </c:pt>
                <c:pt idx="1630">
                  <c:v>16300</c:v>
                </c:pt>
                <c:pt idx="1631">
                  <c:v>16310</c:v>
                </c:pt>
                <c:pt idx="1632">
                  <c:v>16320</c:v>
                </c:pt>
                <c:pt idx="1633">
                  <c:v>16330</c:v>
                </c:pt>
                <c:pt idx="1634">
                  <c:v>16340</c:v>
                </c:pt>
                <c:pt idx="1635">
                  <c:v>16350</c:v>
                </c:pt>
                <c:pt idx="1636">
                  <c:v>16360</c:v>
                </c:pt>
                <c:pt idx="1637">
                  <c:v>16370</c:v>
                </c:pt>
                <c:pt idx="1638">
                  <c:v>16380</c:v>
                </c:pt>
                <c:pt idx="1639">
                  <c:v>16390</c:v>
                </c:pt>
                <c:pt idx="1640">
                  <c:v>16400</c:v>
                </c:pt>
                <c:pt idx="1641">
                  <c:v>16410</c:v>
                </c:pt>
                <c:pt idx="1642">
                  <c:v>16420</c:v>
                </c:pt>
                <c:pt idx="1643">
                  <c:v>16430</c:v>
                </c:pt>
                <c:pt idx="1644">
                  <c:v>16440</c:v>
                </c:pt>
                <c:pt idx="1645">
                  <c:v>16450</c:v>
                </c:pt>
                <c:pt idx="1646">
                  <c:v>16460</c:v>
                </c:pt>
                <c:pt idx="1647">
                  <c:v>16470</c:v>
                </c:pt>
                <c:pt idx="1648">
                  <c:v>16480</c:v>
                </c:pt>
                <c:pt idx="1649">
                  <c:v>16490</c:v>
                </c:pt>
                <c:pt idx="1650">
                  <c:v>16500</c:v>
                </c:pt>
                <c:pt idx="1651">
                  <c:v>16510</c:v>
                </c:pt>
                <c:pt idx="1652">
                  <c:v>16520</c:v>
                </c:pt>
                <c:pt idx="1653">
                  <c:v>16530</c:v>
                </c:pt>
                <c:pt idx="1654">
                  <c:v>16540</c:v>
                </c:pt>
                <c:pt idx="1655">
                  <c:v>16550</c:v>
                </c:pt>
                <c:pt idx="1656">
                  <c:v>16560</c:v>
                </c:pt>
                <c:pt idx="1657">
                  <c:v>16570</c:v>
                </c:pt>
                <c:pt idx="1658">
                  <c:v>16580</c:v>
                </c:pt>
                <c:pt idx="1659">
                  <c:v>16590</c:v>
                </c:pt>
                <c:pt idx="1660">
                  <c:v>16600</c:v>
                </c:pt>
                <c:pt idx="1661">
                  <c:v>16610</c:v>
                </c:pt>
                <c:pt idx="1662">
                  <c:v>16620</c:v>
                </c:pt>
                <c:pt idx="1663">
                  <c:v>16630</c:v>
                </c:pt>
                <c:pt idx="1664">
                  <c:v>16640</c:v>
                </c:pt>
                <c:pt idx="1665">
                  <c:v>16650</c:v>
                </c:pt>
                <c:pt idx="1666">
                  <c:v>16660</c:v>
                </c:pt>
                <c:pt idx="1667">
                  <c:v>16670</c:v>
                </c:pt>
                <c:pt idx="1668">
                  <c:v>16680</c:v>
                </c:pt>
                <c:pt idx="1669">
                  <c:v>16690</c:v>
                </c:pt>
                <c:pt idx="1670">
                  <c:v>16700</c:v>
                </c:pt>
                <c:pt idx="1671">
                  <c:v>16710</c:v>
                </c:pt>
                <c:pt idx="1672">
                  <c:v>16720</c:v>
                </c:pt>
                <c:pt idx="1673">
                  <c:v>16730</c:v>
                </c:pt>
                <c:pt idx="1674">
                  <c:v>16740</c:v>
                </c:pt>
                <c:pt idx="1675">
                  <c:v>16750</c:v>
                </c:pt>
                <c:pt idx="1676">
                  <c:v>16760</c:v>
                </c:pt>
                <c:pt idx="1677">
                  <c:v>16770</c:v>
                </c:pt>
                <c:pt idx="1678">
                  <c:v>16780</c:v>
                </c:pt>
                <c:pt idx="1679">
                  <c:v>16790</c:v>
                </c:pt>
                <c:pt idx="1680">
                  <c:v>16800</c:v>
                </c:pt>
                <c:pt idx="1681">
                  <c:v>16810</c:v>
                </c:pt>
                <c:pt idx="1682">
                  <c:v>16820</c:v>
                </c:pt>
                <c:pt idx="1683">
                  <c:v>16830</c:v>
                </c:pt>
                <c:pt idx="1684">
                  <c:v>16840</c:v>
                </c:pt>
                <c:pt idx="1685">
                  <c:v>16850</c:v>
                </c:pt>
                <c:pt idx="1686">
                  <c:v>16860</c:v>
                </c:pt>
                <c:pt idx="1687">
                  <c:v>16870</c:v>
                </c:pt>
                <c:pt idx="1688">
                  <c:v>16880</c:v>
                </c:pt>
                <c:pt idx="1689">
                  <c:v>16890</c:v>
                </c:pt>
                <c:pt idx="1690">
                  <c:v>16900</c:v>
                </c:pt>
                <c:pt idx="1691">
                  <c:v>16910</c:v>
                </c:pt>
                <c:pt idx="1692">
                  <c:v>16920</c:v>
                </c:pt>
                <c:pt idx="1693">
                  <c:v>16930</c:v>
                </c:pt>
                <c:pt idx="1694">
                  <c:v>16940</c:v>
                </c:pt>
                <c:pt idx="1695">
                  <c:v>16950</c:v>
                </c:pt>
                <c:pt idx="1696">
                  <c:v>16960</c:v>
                </c:pt>
                <c:pt idx="1697">
                  <c:v>16970</c:v>
                </c:pt>
                <c:pt idx="1698">
                  <c:v>16980</c:v>
                </c:pt>
                <c:pt idx="1699">
                  <c:v>16990</c:v>
                </c:pt>
                <c:pt idx="1700">
                  <c:v>17000</c:v>
                </c:pt>
                <c:pt idx="1701">
                  <c:v>17010</c:v>
                </c:pt>
                <c:pt idx="1702">
                  <c:v>17020</c:v>
                </c:pt>
                <c:pt idx="1703">
                  <c:v>17030</c:v>
                </c:pt>
                <c:pt idx="1704">
                  <c:v>17040</c:v>
                </c:pt>
                <c:pt idx="1705">
                  <c:v>17050</c:v>
                </c:pt>
                <c:pt idx="1706">
                  <c:v>17060</c:v>
                </c:pt>
                <c:pt idx="1707">
                  <c:v>17070</c:v>
                </c:pt>
                <c:pt idx="1708">
                  <c:v>17080</c:v>
                </c:pt>
                <c:pt idx="1709">
                  <c:v>17090</c:v>
                </c:pt>
                <c:pt idx="1710">
                  <c:v>17100</c:v>
                </c:pt>
                <c:pt idx="1711">
                  <c:v>17110</c:v>
                </c:pt>
                <c:pt idx="1712">
                  <c:v>17120</c:v>
                </c:pt>
                <c:pt idx="1713">
                  <c:v>17130</c:v>
                </c:pt>
                <c:pt idx="1714">
                  <c:v>17140</c:v>
                </c:pt>
                <c:pt idx="1715">
                  <c:v>17150</c:v>
                </c:pt>
                <c:pt idx="1716">
                  <c:v>17160</c:v>
                </c:pt>
                <c:pt idx="1717">
                  <c:v>17170</c:v>
                </c:pt>
                <c:pt idx="1718">
                  <c:v>17180</c:v>
                </c:pt>
                <c:pt idx="1719">
                  <c:v>17190</c:v>
                </c:pt>
                <c:pt idx="1720">
                  <c:v>17200</c:v>
                </c:pt>
                <c:pt idx="1721">
                  <c:v>17210</c:v>
                </c:pt>
                <c:pt idx="1722">
                  <c:v>17220</c:v>
                </c:pt>
                <c:pt idx="1723">
                  <c:v>17230</c:v>
                </c:pt>
                <c:pt idx="1724">
                  <c:v>17240</c:v>
                </c:pt>
                <c:pt idx="1725">
                  <c:v>17250</c:v>
                </c:pt>
                <c:pt idx="1726">
                  <c:v>17260</c:v>
                </c:pt>
                <c:pt idx="1727">
                  <c:v>17270</c:v>
                </c:pt>
                <c:pt idx="1728">
                  <c:v>17280</c:v>
                </c:pt>
                <c:pt idx="1729">
                  <c:v>17290</c:v>
                </c:pt>
                <c:pt idx="1730">
                  <c:v>17300</c:v>
                </c:pt>
                <c:pt idx="1731">
                  <c:v>17310</c:v>
                </c:pt>
                <c:pt idx="1732">
                  <c:v>17320</c:v>
                </c:pt>
                <c:pt idx="1733">
                  <c:v>17330</c:v>
                </c:pt>
                <c:pt idx="1734">
                  <c:v>17340</c:v>
                </c:pt>
                <c:pt idx="1735">
                  <c:v>17350</c:v>
                </c:pt>
                <c:pt idx="1736">
                  <c:v>17360</c:v>
                </c:pt>
                <c:pt idx="1737">
                  <c:v>17370</c:v>
                </c:pt>
                <c:pt idx="1738">
                  <c:v>17380</c:v>
                </c:pt>
                <c:pt idx="1739">
                  <c:v>17390</c:v>
                </c:pt>
                <c:pt idx="1740">
                  <c:v>17400</c:v>
                </c:pt>
                <c:pt idx="1741">
                  <c:v>17410</c:v>
                </c:pt>
                <c:pt idx="1742">
                  <c:v>17420</c:v>
                </c:pt>
                <c:pt idx="1743">
                  <c:v>17430</c:v>
                </c:pt>
                <c:pt idx="1744">
                  <c:v>17440</c:v>
                </c:pt>
                <c:pt idx="1745">
                  <c:v>17450</c:v>
                </c:pt>
                <c:pt idx="1746">
                  <c:v>17460</c:v>
                </c:pt>
                <c:pt idx="1747">
                  <c:v>17470</c:v>
                </c:pt>
                <c:pt idx="1748">
                  <c:v>17480</c:v>
                </c:pt>
                <c:pt idx="1749">
                  <c:v>17490</c:v>
                </c:pt>
                <c:pt idx="1750">
                  <c:v>17500</c:v>
                </c:pt>
                <c:pt idx="1751">
                  <c:v>17510</c:v>
                </c:pt>
                <c:pt idx="1752">
                  <c:v>17520</c:v>
                </c:pt>
                <c:pt idx="1753">
                  <c:v>17530</c:v>
                </c:pt>
                <c:pt idx="1754">
                  <c:v>17540</c:v>
                </c:pt>
                <c:pt idx="1755">
                  <c:v>17550</c:v>
                </c:pt>
                <c:pt idx="1756">
                  <c:v>17560</c:v>
                </c:pt>
                <c:pt idx="1757">
                  <c:v>17570</c:v>
                </c:pt>
                <c:pt idx="1758">
                  <c:v>17580</c:v>
                </c:pt>
                <c:pt idx="1759">
                  <c:v>17590</c:v>
                </c:pt>
                <c:pt idx="1760">
                  <c:v>17600</c:v>
                </c:pt>
                <c:pt idx="1761">
                  <c:v>17610</c:v>
                </c:pt>
                <c:pt idx="1762">
                  <c:v>17620</c:v>
                </c:pt>
                <c:pt idx="1763">
                  <c:v>17630</c:v>
                </c:pt>
                <c:pt idx="1764">
                  <c:v>17640</c:v>
                </c:pt>
                <c:pt idx="1765">
                  <c:v>17650</c:v>
                </c:pt>
                <c:pt idx="1766">
                  <c:v>17660</c:v>
                </c:pt>
                <c:pt idx="1767">
                  <c:v>17670</c:v>
                </c:pt>
                <c:pt idx="1768">
                  <c:v>17680</c:v>
                </c:pt>
                <c:pt idx="1769">
                  <c:v>17690</c:v>
                </c:pt>
                <c:pt idx="1770">
                  <c:v>17700</c:v>
                </c:pt>
                <c:pt idx="1771">
                  <c:v>17710</c:v>
                </c:pt>
                <c:pt idx="1772">
                  <c:v>17720</c:v>
                </c:pt>
                <c:pt idx="1773">
                  <c:v>17730</c:v>
                </c:pt>
                <c:pt idx="1774">
                  <c:v>17740</c:v>
                </c:pt>
                <c:pt idx="1775">
                  <c:v>17750</c:v>
                </c:pt>
                <c:pt idx="1776">
                  <c:v>17760</c:v>
                </c:pt>
                <c:pt idx="1777">
                  <c:v>17770</c:v>
                </c:pt>
                <c:pt idx="1778">
                  <c:v>17780</c:v>
                </c:pt>
                <c:pt idx="1779">
                  <c:v>17790</c:v>
                </c:pt>
                <c:pt idx="1780">
                  <c:v>17800</c:v>
                </c:pt>
                <c:pt idx="1781">
                  <c:v>17810</c:v>
                </c:pt>
                <c:pt idx="1782">
                  <c:v>17820</c:v>
                </c:pt>
                <c:pt idx="1783">
                  <c:v>17830</c:v>
                </c:pt>
                <c:pt idx="1784">
                  <c:v>17840</c:v>
                </c:pt>
                <c:pt idx="1785">
                  <c:v>17850</c:v>
                </c:pt>
                <c:pt idx="1786">
                  <c:v>17860</c:v>
                </c:pt>
                <c:pt idx="1787">
                  <c:v>17870</c:v>
                </c:pt>
                <c:pt idx="1788">
                  <c:v>17880</c:v>
                </c:pt>
                <c:pt idx="1789">
                  <c:v>17890</c:v>
                </c:pt>
                <c:pt idx="1790">
                  <c:v>17900</c:v>
                </c:pt>
                <c:pt idx="1791">
                  <c:v>17910</c:v>
                </c:pt>
                <c:pt idx="1792">
                  <c:v>17920</c:v>
                </c:pt>
                <c:pt idx="1793">
                  <c:v>17930</c:v>
                </c:pt>
                <c:pt idx="1794">
                  <c:v>17940</c:v>
                </c:pt>
                <c:pt idx="1795">
                  <c:v>17950</c:v>
                </c:pt>
                <c:pt idx="1796">
                  <c:v>17960</c:v>
                </c:pt>
                <c:pt idx="1797">
                  <c:v>17970</c:v>
                </c:pt>
                <c:pt idx="1798">
                  <c:v>17980</c:v>
                </c:pt>
                <c:pt idx="1799">
                  <c:v>17990</c:v>
                </c:pt>
                <c:pt idx="1800">
                  <c:v>18000</c:v>
                </c:pt>
                <c:pt idx="1801">
                  <c:v>18010</c:v>
                </c:pt>
                <c:pt idx="1802">
                  <c:v>18020</c:v>
                </c:pt>
                <c:pt idx="1803">
                  <c:v>18030</c:v>
                </c:pt>
                <c:pt idx="1804">
                  <c:v>18040</c:v>
                </c:pt>
                <c:pt idx="1805">
                  <c:v>18050</c:v>
                </c:pt>
                <c:pt idx="1806">
                  <c:v>18060</c:v>
                </c:pt>
                <c:pt idx="1807">
                  <c:v>18070</c:v>
                </c:pt>
                <c:pt idx="1808">
                  <c:v>18080</c:v>
                </c:pt>
                <c:pt idx="1809">
                  <c:v>18090</c:v>
                </c:pt>
                <c:pt idx="1810">
                  <c:v>18100</c:v>
                </c:pt>
                <c:pt idx="1811">
                  <c:v>18110</c:v>
                </c:pt>
                <c:pt idx="1812">
                  <c:v>18120</c:v>
                </c:pt>
                <c:pt idx="1813">
                  <c:v>18130</c:v>
                </c:pt>
                <c:pt idx="1814">
                  <c:v>18140</c:v>
                </c:pt>
                <c:pt idx="1815">
                  <c:v>18150</c:v>
                </c:pt>
                <c:pt idx="1816">
                  <c:v>18160</c:v>
                </c:pt>
                <c:pt idx="1817">
                  <c:v>18170</c:v>
                </c:pt>
                <c:pt idx="1818">
                  <c:v>18180</c:v>
                </c:pt>
                <c:pt idx="1819">
                  <c:v>18190</c:v>
                </c:pt>
                <c:pt idx="1820">
                  <c:v>18200</c:v>
                </c:pt>
                <c:pt idx="1821">
                  <c:v>18210</c:v>
                </c:pt>
                <c:pt idx="1822">
                  <c:v>18220</c:v>
                </c:pt>
                <c:pt idx="1823">
                  <c:v>18230</c:v>
                </c:pt>
                <c:pt idx="1824">
                  <c:v>18240</c:v>
                </c:pt>
                <c:pt idx="1825">
                  <c:v>18250</c:v>
                </c:pt>
                <c:pt idx="1826">
                  <c:v>18260</c:v>
                </c:pt>
                <c:pt idx="1827">
                  <c:v>18270</c:v>
                </c:pt>
                <c:pt idx="1828">
                  <c:v>18280</c:v>
                </c:pt>
                <c:pt idx="1829">
                  <c:v>18290</c:v>
                </c:pt>
                <c:pt idx="1830">
                  <c:v>18300</c:v>
                </c:pt>
                <c:pt idx="1831">
                  <c:v>18310</c:v>
                </c:pt>
                <c:pt idx="1832">
                  <c:v>18320</c:v>
                </c:pt>
                <c:pt idx="1833">
                  <c:v>18330</c:v>
                </c:pt>
                <c:pt idx="1834">
                  <c:v>18340</c:v>
                </c:pt>
                <c:pt idx="1835">
                  <c:v>18350</c:v>
                </c:pt>
                <c:pt idx="1836">
                  <c:v>18360</c:v>
                </c:pt>
                <c:pt idx="1837">
                  <c:v>18370</c:v>
                </c:pt>
                <c:pt idx="1838">
                  <c:v>18380</c:v>
                </c:pt>
                <c:pt idx="1839">
                  <c:v>18390</c:v>
                </c:pt>
                <c:pt idx="1840">
                  <c:v>18400</c:v>
                </c:pt>
                <c:pt idx="1841">
                  <c:v>18410</c:v>
                </c:pt>
                <c:pt idx="1842">
                  <c:v>18420</c:v>
                </c:pt>
                <c:pt idx="1843">
                  <c:v>18430</c:v>
                </c:pt>
                <c:pt idx="1844">
                  <c:v>18440</c:v>
                </c:pt>
                <c:pt idx="1845">
                  <c:v>18450</c:v>
                </c:pt>
                <c:pt idx="1846">
                  <c:v>18460</c:v>
                </c:pt>
                <c:pt idx="1847">
                  <c:v>18470</c:v>
                </c:pt>
                <c:pt idx="1848">
                  <c:v>18480</c:v>
                </c:pt>
                <c:pt idx="1849">
                  <c:v>18490</c:v>
                </c:pt>
                <c:pt idx="1850">
                  <c:v>18500</c:v>
                </c:pt>
                <c:pt idx="1851">
                  <c:v>18510</c:v>
                </c:pt>
                <c:pt idx="1852">
                  <c:v>18520</c:v>
                </c:pt>
                <c:pt idx="1853">
                  <c:v>18530</c:v>
                </c:pt>
                <c:pt idx="1854">
                  <c:v>18540</c:v>
                </c:pt>
                <c:pt idx="1855">
                  <c:v>18550</c:v>
                </c:pt>
                <c:pt idx="1856">
                  <c:v>18560</c:v>
                </c:pt>
                <c:pt idx="1857">
                  <c:v>18570</c:v>
                </c:pt>
                <c:pt idx="1858">
                  <c:v>18580</c:v>
                </c:pt>
                <c:pt idx="1859">
                  <c:v>18590</c:v>
                </c:pt>
                <c:pt idx="1860">
                  <c:v>18600</c:v>
                </c:pt>
                <c:pt idx="1861">
                  <c:v>18610</c:v>
                </c:pt>
                <c:pt idx="1862">
                  <c:v>18620</c:v>
                </c:pt>
                <c:pt idx="1863">
                  <c:v>18630</c:v>
                </c:pt>
                <c:pt idx="1864">
                  <c:v>18640</c:v>
                </c:pt>
                <c:pt idx="1865">
                  <c:v>18650</c:v>
                </c:pt>
                <c:pt idx="1866">
                  <c:v>18660</c:v>
                </c:pt>
                <c:pt idx="1867">
                  <c:v>18670</c:v>
                </c:pt>
                <c:pt idx="1868">
                  <c:v>18680</c:v>
                </c:pt>
                <c:pt idx="1869">
                  <c:v>18690</c:v>
                </c:pt>
                <c:pt idx="1870">
                  <c:v>18700</c:v>
                </c:pt>
                <c:pt idx="1871">
                  <c:v>18710</c:v>
                </c:pt>
                <c:pt idx="1872">
                  <c:v>18720</c:v>
                </c:pt>
                <c:pt idx="1873">
                  <c:v>18730</c:v>
                </c:pt>
                <c:pt idx="1874">
                  <c:v>18740</c:v>
                </c:pt>
                <c:pt idx="1875">
                  <c:v>18750</c:v>
                </c:pt>
                <c:pt idx="1876">
                  <c:v>18760</c:v>
                </c:pt>
                <c:pt idx="1877">
                  <c:v>18770</c:v>
                </c:pt>
                <c:pt idx="1878">
                  <c:v>18780</c:v>
                </c:pt>
                <c:pt idx="1879">
                  <c:v>18790</c:v>
                </c:pt>
                <c:pt idx="1880">
                  <c:v>18800</c:v>
                </c:pt>
                <c:pt idx="1881">
                  <c:v>18810</c:v>
                </c:pt>
                <c:pt idx="1882">
                  <c:v>18820</c:v>
                </c:pt>
                <c:pt idx="1883">
                  <c:v>18830</c:v>
                </c:pt>
                <c:pt idx="1884">
                  <c:v>18840</c:v>
                </c:pt>
                <c:pt idx="1885">
                  <c:v>18850</c:v>
                </c:pt>
                <c:pt idx="1886">
                  <c:v>18860</c:v>
                </c:pt>
                <c:pt idx="1887">
                  <c:v>18870</c:v>
                </c:pt>
                <c:pt idx="1888">
                  <c:v>18880</c:v>
                </c:pt>
                <c:pt idx="1889">
                  <c:v>18890</c:v>
                </c:pt>
                <c:pt idx="1890">
                  <c:v>18900</c:v>
                </c:pt>
                <c:pt idx="1891">
                  <c:v>18910</c:v>
                </c:pt>
                <c:pt idx="1892">
                  <c:v>18920</c:v>
                </c:pt>
                <c:pt idx="1893">
                  <c:v>18930</c:v>
                </c:pt>
                <c:pt idx="1894">
                  <c:v>18940</c:v>
                </c:pt>
                <c:pt idx="1895">
                  <c:v>18950</c:v>
                </c:pt>
                <c:pt idx="1896">
                  <c:v>18960</c:v>
                </c:pt>
                <c:pt idx="1897">
                  <c:v>18970</c:v>
                </c:pt>
                <c:pt idx="1898">
                  <c:v>18980</c:v>
                </c:pt>
                <c:pt idx="1899">
                  <c:v>18990</c:v>
                </c:pt>
                <c:pt idx="1900">
                  <c:v>19000</c:v>
                </c:pt>
                <c:pt idx="1901">
                  <c:v>19010</c:v>
                </c:pt>
                <c:pt idx="1902">
                  <c:v>19020</c:v>
                </c:pt>
                <c:pt idx="1903">
                  <c:v>19030</c:v>
                </c:pt>
                <c:pt idx="1904">
                  <c:v>19040</c:v>
                </c:pt>
                <c:pt idx="1905">
                  <c:v>19050</c:v>
                </c:pt>
                <c:pt idx="1906">
                  <c:v>19060</c:v>
                </c:pt>
                <c:pt idx="1907">
                  <c:v>19070</c:v>
                </c:pt>
                <c:pt idx="1908">
                  <c:v>19080</c:v>
                </c:pt>
                <c:pt idx="1909">
                  <c:v>19090</c:v>
                </c:pt>
                <c:pt idx="1910">
                  <c:v>19100</c:v>
                </c:pt>
                <c:pt idx="1911">
                  <c:v>19110</c:v>
                </c:pt>
                <c:pt idx="1912">
                  <c:v>19120</c:v>
                </c:pt>
                <c:pt idx="1913">
                  <c:v>19130</c:v>
                </c:pt>
                <c:pt idx="1914">
                  <c:v>19140</c:v>
                </c:pt>
                <c:pt idx="1915">
                  <c:v>19150</c:v>
                </c:pt>
                <c:pt idx="1916">
                  <c:v>19160</c:v>
                </c:pt>
                <c:pt idx="1917">
                  <c:v>19170</c:v>
                </c:pt>
                <c:pt idx="1918">
                  <c:v>19180</c:v>
                </c:pt>
                <c:pt idx="1919">
                  <c:v>19190</c:v>
                </c:pt>
                <c:pt idx="1920">
                  <c:v>19200</c:v>
                </c:pt>
                <c:pt idx="1921">
                  <c:v>19210</c:v>
                </c:pt>
                <c:pt idx="1922">
                  <c:v>19220</c:v>
                </c:pt>
                <c:pt idx="1923">
                  <c:v>19230</c:v>
                </c:pt>
                <c:pt idx="1924">
                  <c:v>19240</c:v>
                </c:pt>
                <c:pt idx="1925">
                  <c:v>19250</c:v>
                </c:pt>
                <c:pt idx="1926">
                  <c:v>19260</c:v>
                </c:pt>
                <c:pt idx="1927">
                  <c:v>19270</c:v>
                </c:pt>
                <c:pt idx="1928">
                  <c:v>19280</c:v>
                </c:pt>
                <c:pt idx="1929">
                  <c:v>19290</c:v>
                </c:pt>
                <c:pt idx="1930">
                  <c:v>19300</c:v>
                </c:pt>
                <c:pt idx="1931">
                  <c:v>19310</c:v>
                </c:pt>
                <c:pt idx="1932">
                  <c:v>19320</c:v>
                </c:pt>
                <c:pt idx="1933">
                  <c:v>19330</c:v>
                </c:pt>
                <c:pt idx="1934">
                  <c:v>19340</c:v>
                </c:pt>
                <c:pt idx="1935">
                  <c:v>19350</c:v>
                </c:pt>
                <c:pt idx="1936">
                  <c:v>19360</c:v>
                </c:pt>
                <c:pt idx="1937">
                  <c:v>19370</c:v>
                </c:pt>
                <c:pt idx="1938">
                  <c:v>19380</c:v>
                </c:pt>
                <c:pt idx="1939">
                  <c:v>19390</c:v>
                </c:pt>
                <c:pt idx="1940">
                  <c:v>19400</c:v>
                </c:pt>
                <c:pt idx="1941">
                  <c:v>19410</c:v>
                </c:pt>
                <c:pt idx="1942">
                  <c:v>19420</c:v>
                </c:pt>
                <c:pt idx="1943">
                  <c:v>19430</c:v>
                </c:pt>
                <c:pt idx="1944">
                  <c:v>19440</c:v>
                </c:pt>
                <c:pt idx="1945">
                  <c:v>19450</c:v>
                </c:pt>
                <c:pt idx="1946">
                  <c:v>19460</c:v>
                </c:pt>
                <c:pt idx="1947">
                  <c:v>19470</c:v>
                </c:pt>
                <c:pt idx="1948">
                  <c:v>19480</c:v>
                </c:pt>
                <c:pt idx="1949">
                  <c:v>19490</c:v>
                </c:pt>
                <c:pt idx="1950">
                  <c:v>19500</c:v>
                </c:pt>
                <c:pt idx="1951">
                  <c:v>19510</c:v>
                </c:pt>
                <c:pt idx="1952">
                  <c:v>19520</c:v>
                </c:pt>
                <c:pt idx="1953">
                  <c:v>19530</c:v>
                </c:pt>
                <c:pt idx="1954">
                  <c:v>19540</c:v>
                </c:pt>
                <c:pt idx="1955">
                  <c:v>19550</c:v>
                </c:pt>
                <c:pt idx="1956">
                  <c:v>19560</c:v>
                </c:pt>
                <c:pt idx="1957">
                  <c:v>19570</c:v>
                </c:pt>
                <c:pt idx="1958">
                  <c:v>19580</c:v>
                </c:pt>
                <c:pt idx="1959">
                  <c:v>19590</c:v>
                </c:pt>
                <c:pt idx="1960">
                  <c:v>19600</c:v>
                </c:pt>
                <c:pt idx="1961">
                  <c:v>19610</c:v>
                </c:pt>
                <c:pt idx="1962">
                  <c:v>19620</c:v>
                </c:pt>
                <c:pt idx="1963">
                  <c:v>19630</c:v>
                </c:pt>
                <c:pt idx="1964">
                  <c:v>19640</c:v>
                </c:pt>
                <c:pt idx="1965">
                  <c:v>19650</c:v>
                </c:pt>
                <c:pt idx="1966">
                  <c:v>19660</c:v>
                </c:pt>
                <c:pt idx="1967">
                  <c:v>19670</c:v>
                </c:pt>
                <c:pt idx="1968">
                  <c:v>19680</c:v>
                </c:pt>
                <c:pt idx="1969">
                  <c:v>19690</c:v>
                </c:pt>
                <c:pt idx="1970">
                  <c:v>19700</c:v>
                </c:pt>
                <c:pt idx="1971">
                  <c:v>19710</c:v>
                </c:pt>
                <c:pt idx="1972">
                  <c:v>19720</c:v>
                </c:pt>
                <c:pt idx="1973">
                  <c:v>19730</c:v>
                </c:pt>
                <c:pt idx="1974">
                  <c:v>19740</c:v>
                </c:pt>
                <c:pt idx="1975">
                  <c:v>19750</c:v>
                </c:pt>
                <c:pt idx="1976">
                  <c:v>19760</c:v>
                </c:pt>
                <c:pt idx="1977">
                  <c:v>19770</c:v>
                </c:pt>
                <c:pt idx="1978">
                  <c:v>19780</c:v>
                </c:pt>
                <c:pt idx="1979">
                  <c:v>19790</c:v>
                </c:pt>
                <c:pt idx="1980">
                  <c:v>19800</c:v>
                </c:pt>
                <c:pt idx="1981">
                  <c:v>19810</c:v>
                </c:pt>
                <c:pt idx="1982">
                  <c:v>19820</c:v>
                </c:pt>
                <c:pt idx="1983">
                  <c:v>19830</c:v>
                </c:pt>
                <c:pt idx="1984">
                  <c:v>19840</c:v>
                </c:pt>
                <c:pt idx="1985">
                  <c:v>19850</c:v>
                </c:pt>
                <c:pt idx="1986">
                  <c:v>19860</c:v>
                </c:pt>
                <c:pt idx="1987">
                  <c:v>19870</c:v>
                </c:pt>
                <c:pt idx="1988">
                  <c:v>19880</c:v>
                </c:pt>
                <c:pt idx="1989">
                  <c:v>19890</c:v>
                </c:pt>
                <c:pt idx="1990">
                  <c:v>19900</c:v>
                </c:pt>
                <c:pt idx="1991">
                  <c:v>19910</c:v>
                </c:pt>
                <c:pt idx="1992">
                  <c:v>19920</c:v>
                </c:pt>
                <c:pt idx="1993">
                  <c:v>19930</c:v>
                </c:pt>
                <c:pt idx="1994">
                  <c:v>19940</c:v>
                </c:pt>
                <c:pt idx="1995">
                  <c:v>19950</c:v>
                </c:pt>
                <c:pt idx="1996">
                  <c:v>19960</c:v>
                </c:pt>
                <c:pt idx="1997">
                  <c:v>19970</c:v>
                </c:pt>
                <c:pt idx="1998">
                  <c:v>19980</c:v>
                </c:pt>
                <c:pt idx="1999">
                  <c:v>19990</c:v>
                </c:pt>
                <c:pt idx="2000">
                  <c:v>20000</c:v>
                </c:pt>
                <c:pt idx="2001">
                  <c:v>20010</c:v>
                </c:pt>
                <c:pt idx="2002">
                  <c:v>20020</c:v>
                </c:pt>
                <c:pt idx="2003">
                  <c:v>20030</c:v>
                </c:pt>
                <c:pt idx="2004">
                  <c:v>20040</c:v>
                </c:pt>
                <c:pt idx="2005">
                  <c:v>20050</c:v>
                </c:pt>
                <c:pt idx="2006">
                  <c:v>20060</c:v>
                </c:pt>
                <c:pt idx="2007">
                  <c:v>20070</c:v>
                </c:pt>
                <c:pt idx="2008">
                  <c:v>20080</c:v>
                </c:pt>
                <c:pt idx="2009">
                  <c:v>20090</c:v>
                </c:pt>
                <c:pt idx="2010">
                  <c:v>20100</c:v>
                </c:pt>
                <c:pt idx="2011">
                  <c:v>20110</c:v>
                </c:pt>
                <c:pt idx="2012">
                  <c:v>20120</c:v>
                </c:pt>
                <c:pt idx="2013">
                  <c:v>20130</c:v>
                </c:pt>
                <c:pt idx="2014">
                  <c:v>20140</c:v>
                </c:pt>
                <c:pt idx="2015">
                  <c:v>20150</c:v>
                </c:pt>
                <c:pt idx="2016">
                  <c:v>20160</c:v>
                </c:pt>
                <c:pt idx="2017">
                  <c:v>20170</c:v>
                </c:pt>
                <c:pt idx="2018">
                  <c:v>20180</c:v>
                </c:pt>
                <c:pt idx="2019">
                  <c:v>20190</c:v>
                </c:pt>
                <c:pt idx="2020">
                  <c:v>20200</c:v>
                </c:pt>
                <c:pt idx="2021">
                  <c:v>20210</c:v>
                </c:pt>
                <c:pt idx="2022">
                  <c:v>20220</c:v>
                </c:pt>
                <c:pt idx="2023">
                  <c:v>20230</c:v>
                </c:pt>
                <c:pt idx="2024">
                  <c:v>20240</c:v>
                </c:pt>
                <c:pt idx="2025">
                  <c:v>20250</c:v>
                </c:pt>
                <c:pt idx="2026">
                  <c:v>20260</c:v>
                </c:pt>
                <c:pt idx="2027">
                  <c:v>20270</c:v>
                </c:pt>
                <c:pt idx="2028">
                  <c:v>20280</c:v>
                </c:pt>
                <c:pt idx="2029">
                  <c:v>20290</c:v>
                </c:pt>
                <c:pt idx="2030">
                  <c:v>20300</c:v>
                </c:pt>
                <c:pt idx="2031">
                  <c:v>20310</c:v>
                </c:pt>
                <c:pt idx="2032">
                  <c:v>20320</c:v>
                </c:pt>
                <c:pt idx="2033">
                  <c:v>20330</c:v>
                </c:pt>
                <c:pt idx="2034">
                  <c:v>20340</c:v>
                </c:pt>
                <c:pt idx="2035">
                  <c:v>20350</c:v>
                </c:pt>
                <c:pt idx="2036">
                  <c:v>20360</c:v>
                </c:pt>
                <c:pt idx="2037">
                  <c:v>20370</c:v>
                </c:pt>
                <c:pt idx="2038">
                  <c:v>20380</c:v>
                </c:pt>
                <c:pt idx="2039">
                  <c:v>20390</c:v>
                </c:pt>
                <c:pt idx="2040">
                  <c:v>20400</c:v>
                </c:pt>
                <c:pt idx="2041">
                  <c:v>20410</c:v>
                </c:pt>
                <c:pt idx="2042">
                  <c:v>20420</c:v>
                </c:pt>
                <c:pt idx="2043">
                  <c:v>20430</c:v>
                </c:pt>
                <c:pt idx="2044">
                  <c:v>20440</c:v>
                </c:pt>
                <c:pt idx="2045">
                  <c:v>20450</c:v>
                </c:pt>
                <c:pt idx="2046">
                  <c:v>20460</c:v>
                </c:pt>
                <c:pt idx="2047">
                  <c:v>20470</c:v>
                </c:pt>
                <c:pt idx="2048">
                  <c:v>20480</c:v>
                </c:pt>
                <c:pt idx="2049">
                  <c:v>20490</c:v>
                </c:pt>
                <c:pt idx="2050">
                  <c:v>20500</c:v>
                </c:pt>
                <c:pt idx="2051">
                  <c:v>20510</c:v>
                </c:pt>
                <c:pt idx="2052">
                  <c:v>20520</c:v>
                </c:pt>
                <c:pt idx="2053">
                  <c:v>20530</c:v>
                </c:pt>
                <c:pt idx="2054">
                  <c:v>20540</c:v>
                </c:pt>
                <c:pt idx="2055">
                  <c:v>20550</c:v>
                </c:pt>
                <c:pt idx="2056">
                  <c:v>20560</c:v>
                </c:pt>
                <c:pt idx="2057">
                  <c:v>20570</c:v>
                </c:pt>
                <c:pt idx="2058">
                  <c:v>20580</c:v>
                </c:pt>
                <c:pt idx="2059">
                  <c:v>20590</c:v>
                </c:pt>
                <c:pt idx="2060">
                  <c:v>20600</c:v>
                </c:pt>
                <c:pt idx="2061">
                  <c:v>20610</c:v>
                </c:pt>
                <c:pt idx="2062">
                  <c:v>20620</c:v>
                </c:pt>
                <c:pt idx="2063">
                  <c:v>20630</c:v>
                </c:pt>
                <c:pt idx="2064">
                  <c:v>20640</c:v>
                </c:pt>
                <c:pt idx="2065">
                  <c:v>20650</c:v>
                </c:pt>
                <c:pt idx="2066">
                  <c:v>20660</c:v>
                </c:pt>
                <c:pt idx="2067">
                  <c:v>20670</c:v>
                </c:pt>
                <c:pt idx="2068">
                  <c:v>20680</c:v>
                </c:pt>
                <c:pt idx="2069">
                  <c:v>20690</c:v>
                </c:pt>
                <c:pt idx="2070">
                  <c:v>20700</c:v>
                </c:pt>
                <c:pt idx="2071">
                  <c:v>20710</c:v>
                </c:pt>
                <c:pt idx="2072">
                  <c:v>20720</c:v>
                </c:pt>
                <c:pt idx="2073">
                  <c:v>20730</c:v>
                </c:pt>
                <c:pt idx="2074">
                  <c:v>20740</c:v>
                </c:pt>
                <c:pt idx="2075">
                  <c:v>20750</c:v>
                </c:pt>
                <c:pt idx="2076">
                  <c:v>20760</c:v>
                </c:pt>
                <c:pt idx="2077">
                  <c:v>20770</c:v>
                </c:pt>
                <c:pt idx="2078">
                  <c:v>20780</c:v>
                </c:pt>
                <c:pt idx="2079">
                  <c:v>20790</c:v>
                </c:pt>
                <c:pt idx="2080">
                  <c:v>20800</c:v>
                </c:pt>
                <c:pt idx="2081">
                  <c:v>20810</c:v>
                </c:pt>
                <c:pt idx="2082">
                  <c:v>20820</c:v>
                </c:pt>
                <c:pt idx="2083">
                  <c:v>20830</c:v>
                </c:pt>
                <c:pt idx="2084">
                  <c:v>20840</c:v>
                </c:pt>
                <c:pt idx="2085">
                  <c:v>20850</c:v>
                </c:pt>
                <c:pt idx="2086">
                  <c:v>20860</c:v>
                </c:pt>
                <c:pt idx="2087">
                  <c:v>20870</c:v>
                </c:pt>
                <c:pt idx="2088">
                  <c:v>20880</c:v>
                </c:pt>
                <c:pt idx="2089">
                  <c:v>20890</c:v>
                </c:pt>
                <c:pt idx="2090">
                  <c:v>20900</c:v>
                </c:pt>
                <c:pt idx="2091">
                  <c:v>20910</c:v>
                </c:pt>
                <c:pt idx="2092">
                  <c:v>20920</c:v>
                </c:pt>
                <c:pt idx="2093">
                  <c:v>20930</c:v>
                </c:pt>
                <c:pt idx="2094">
                  <c:v>20940</c:v>
                </c:pt>
                <c:pt idx="2095">
                  <c:v>20950</c:v>
                </c:pt>
                <c:pt idx="2096">
                  <c:v>20960</c:v>
                </c:pt>
                <c:pt idx="2097">
                  <c:v>20970</c:v>
                </c:pt>
                <c:pt idx="2098">
                  <c:v>20980</c:v>
                </c:pt>
                <c:pt idx="2099">
                  <c:v>20990</c:v>
                </c:pt>
                <c:pt idx="2100">
                  <c:v>21000</c:v>
                </c:pt>
                <c:pt idx="2101">
                  <c:v>21010</c:v>
                </c:pt>
                <c:pt idx="2102">
                  <c:v>21020</c:v>
                </c:pt>
                <c:pt idx="2103">
                  <c:v>21030</c:v>
                </c:pt>
                <c:pt idx="2104">
                  <c:v>21040</c:v>
                </c:pt>
                <c:pt idx="2105">
                  <c:v>21050</c:v>
                </c:pt>
                <c:pt idx="2106">
                  <c:v>21060</c:v>
                </c:pt>
                <c:pt idx="2107">
                  <c:v>21070</c:v>
                </c:pt>
                <c:pt idx="2108">
                  <c:v>21080</c:v>
                </c:pt>
                <c:pt idx="2109">
                  <c:v>21090</c:v>
                </c:pt>
                <c:pt idx="2110">
                  <c:v>21100</c:v>
                </c:pt>
                <c:pt idx="2111">
                  <c:v>21110</c:v>
                </c:pt>
                <c:pt idx="2112">
                  <c:v>21120</c:v>
                </c:pt>
                <c:pt idx="2113">
                  <c:v>21130</c:v>
                </c:pt>
                <c:pt idx="2114">
                  <c:v>21140</c:v>
                </c:pt>
                <c:pt idx="2115">
                  <c:v>21150</c:v>
                </c:pt>
                <c:pt idx="2116">
                  <c:v>21160</c:v>
                </c:pt>
                <c:pt idx="2117">
                  <c:v>21170</c:v>
                </c:pt>
                <c:pt idx="2118">
                  <c:v>21180</c:v>
                </c:pt>
                <c:pt idx="2119">
                  <c:v>21190</c:v>
                </c:pt>
                <c:pt idx="2120">
                  <c:v>21200</c:v>
                </c:pt>
                <c:pt idx="2121">
                  <c:v>21210</c:v>
                </c:pt>
                <c:pt idx="2122">
                  <c:v>21220</c:v>
                </c:pt>
                <c:pt idx="2123">
                  <c:v>21230</c:v>
                </c:pt>
                <c:pt idx="2124">
                  <c:v>21240</c:v>
                </c:pt>
                <c:pt idx="2125">
                  <c:v>21250</c:v>
                </c:pt>
                <c:pt idx="2126">
                  <c:v>21260</c:v>
                </c:pt>
                <c:pt idx="2127">
                  <c:v>21270</c:v>
                </c:pt>
                <c:pt idx="2128">
                  <c:v>21280</c:v>
                </c:pt>
                <c:pt idx="2129">
                  <c:v>21290</c:v>
                </c:pt>
                <c:pt idx="2130">
                  <c:v>21300</c:v>
                </c:pt>
                <c:pt idx="2131">
                  <c:v>21310</c:v>
                </c:pt>
                <c:pt idx="2132">
                  <c:v>21320</c:v>
                </c:pt>
                <c:pt idx="2133">
                  <c:v>21330</c:v>
                </c:pt>
                <c:pt idx="2134">
                  <c:v>21340</c:v>
                </c:pt>
                <c:pt idx="2135">
                  <c:v>21350</c:v>
                </c:pt>
                <c:pt idx="2136">
                  <c:v>21360</c:v>
                </c:pt>
                <c:pt idx="2137">
                  <c:v>21370</c:v>
                </c:pt>
                <c:pt idx="2138">
                  <c:v>21380</c:v>
                </c:pt>
                <c:pt idx="2139">
                  <c:v>21390</c:v>
                </c:pt>
                <c:pt idx="2140">
                  <c:v>21400</c:v>
                </c:pt>
                <c:pt idx="2141">
                  <c:v>21410</c:v>
                </c:pt>
                <c:pt idx="2142">
                  <c:v>21420</c:v>
                </c:pt>
                <c:pt idx="2143">
                  <c:v>21430</c:v>
                </c:pt>
                <c:pt idx="2144">
                  <c:v>21440</c:v>
                </c:pt>
                <c:pt idx="2145">
                  <c:v>21450</c:v>
                </c:pt>
                <c:pt idx="2146">
                  <c:v>21460</c:v>
                </c:pt>
                <c:pt idx="2147">
                  <c:v>21470</c:v>
                </c:pt>
                <c:pt idx="2148">
                  <c:v>21480</c:v>
                </c:pt>
                <c:pt idx="2149">
                  <c:v>21490</c:v>
                </c:pt>
                <c:pt idx="2150">
                  <c:v>21500</c:v>
                </c:pt>
                <c:pt idx="2151">
                  <c:v>21510</c:v>
                </c:pt>
                <c:pt idx="2152">
                  <c:v>21520</c:v>
                </c:pt>
                <c:pt idx="2153">
                  <c:v>21530</c:v>
                </c:pt>
                <c:pt idx="2154">
                  <c:v>21540</c:v>
                </c:pt>
                <c:pt idx="2155">
                  <c:v>21550</c:v>
                </c:pt>
                <c:pt idx="2156">
                  <c:v>21560</c:v>
                </c:pt>
                <c:pt idx="2157">
                  <c:v>21570</c:v>
                </c:pt>
                <c:pt idx="2158">
                  <c:v>21580</c:v>
                </c:pt>
                <c:pt idx="2159">
                  <c:v>21590</c:v>
                </c:pt>
                <c:pt idx="2160">
                  <c:v>21600</c:v>
                </c:pt>
                <c:pt idx="2161">
                  <c:v>21610</c:v>
                </c:pt>
                <c:pt idx="2162">
                  <c:v>21620</c:v>
                </c:pt>
                <c:pt idx="2163">
                  <c:v>21630</c:v>
                </c:pt>
                <c:pt idx="2164">
                  <c:v>21640</c:v>
                </c:pt>
                <c:pt idx="2165">
                  <c:v>21650</c:v>
                </c:pt>
                <c:pt idx="2166">
                  <c:v>21660</c:v>
                </c:pt>
                <c:pt idx="2167">
                  <c:v>21670</c:v>
                </c:pt>
                <c:pt idx="2168">
                  <c:v>21680</c:v>
                </c:pt>
                <c:pt idx="2169">
                  <c:v>21690</c:v>
                </c:pt>
                <c:pt idx="2170">
                  <c:v>21700</c:v>
                </c:pt>
                <c:pt idx="2171">
                  <c:v>21710</c:v>
                </c:pt>
                <c:pt idx="2172">
                  <c:v>21720</c:v>
                </c:pt>
                <c:pt idx="2173">
                  <c:v>21730</c:v>
                </c:pt>
                <c:pt idx="2174">
                  <c:v>21740</c:v>
                </c:pt>
                <c:pt idx="2175">
                  <c:v>21750</c:v>
                </c:pt>
                <c:pt idx="2176">
                  <c:v>21760</c:v>
                </c:pt>
                <c:pt idx="2177">
                  <c:v>21770</c:v>
                </c:pt>
                <c:pt idx="2178">
                  <c:v>21780</c:v>
                </c:pt>
                <c:pt idx="2179">
                  <c:v>21790</c:v>
                </c:pt>
                <c:pt idx="2180">
                  <c:v>21800</c:v>
                </c:pt>
                <c:pt idx="2181">
                  <c:v>21810</c:v>
                </c:pt>
                <c:pt idx="2182">
                  <c:v>21820</c:v>
                </c:pt>
                <c:pt idx="2183">
                  <c:v>21830</c:v>
                </c:pt>
                <c:pt idx="2184">
                  <c:v>21840</c:v>
                </c:pt>
                <c:pt idx="2185">
                  <c:v>21850</c:v>
                </c:pt>
                <c:pt idx="2186">
                  <c:v>21860</c:v>
                </c:pt>
                <c:pt idx="2187">
                  <c:v>21870</c:v>
                </c:pt>
                <c:pt idx="2188">
                  <c:v>21880</c:v>
                </c:pt>
                <c:pt idx="2189">
                  <c:v>21890</c:v>
                </c:pt>
                <c:pt idx="2190">
                  <c:v>21900</c:v>
                </c:pt>
                <c:pt idx="2191">
                  <c:v>21910</c:v>
                </c:pt>
                <c:pt idx="2192">
                  <c:v>21920</c:v>
                </c:pt>
                <c:pt idx="2193">
                  <c:v>21930</c:v>
                </c:pt>
                <c:pt idx="2194">
                  <c:v>21940</c:v>
                </c:pt>
                <c:pt idx="2195">
                  <c:v>21950</c:v>
                </c:pt>
                <c:pt idx="2196">
                  <c:v>21960</c:v>
                </c:pt>
                <c:pt idx="2197">
                  <c:v>21970</c:v>
                </c:pt>
                <c:pt idx="2198">
                  <c:v>21980</c:v>
                </c:pt>
                <c:pt idx="2199">
                  <c:v>21990</c:v>
                </c:pt>
                <c:pt idx="2200">
                  <c:v>22000</c:v>
                </c:pt>
                <c:pt idx="2201">
                  <c:v>22010</c:v>
                </c:pt>
                <c:pt idx="2202">
                  <c:v>22020</c:v>
                </c:pt>
                <c:pt idx="2203">
                  <c:v>22030</c:v>
                </c:pt>
                <c:pt idx="2204">
                  <c:v>22040</c:v>
                </c:pt>
                <c:pt idx="2205">
                  <c:v>22050</c:v>
                </c:pt>
                <c:pt idx="2206">
                  <c:v>22060</c:v>
                </c:pt>
                <c:pt idx="2207">
                  <c:v>22070</c:v>
                </c:pt>
                <c:pt idx="2208">
                  <c:v>22080</c:v>
                </c:pt>
                <c:pt idx="2209">
                  <c:v>22090</c:v>
                </c:pt>
                <c:pt idx="2210">
                  <c:v>22100</c:v>
                </c:pt>
                <c:pt idx="2211">
                  <c:v>22110</c:v>
                </c:pt>
                <c:pt idx="2212">
                  <c:v>22120</c:v>
                </c:pt>
                <c:pt idx="2213">
                  <c:v>22130</c:v>
                </c:pt>
                <c:pt idx="2214">
                  <c:v>22140</c:v>
                </c:pt>
                <c:pt idx="2215">
                  <c:v>22150</c:v>
                </c:pt>
                <c:pt idx="2216">
                  <c:v>22160</c:v>
                </c:pt>
                <c:pt idx="2217">
                  <c:v>22170</c:v>
                </c:pt>
                <c:pt idx="2218">
                  <c:v>22180</c:v>
                </c:pt>
                <c:pt idx="2219">
                  <c:v>22190</c:v>
                </c:pt>
                <c:pt idx="2220">
                  <c:v>22200</c:v>
                </c:pt>
                <c:pt idx="2221">
                  <c:v>22210</c:v>
                </c:pt>
                <c:pt idx="2222">
                  <c:v>22220</c:v>
                </c:pt>
                <c:pt idx="2223">
                  <c:v>22230</c:v>
                </c:pt>
                <c:pt idx="2224">
                  <c:v>22240</c:v>
                </c:pt>
                <c:pt idx="2225">
                  <c:v>22250</c:v>
                </c:pt>
                <c:pt idx="2226">
                  <c:v>22260</c:v>
                </c:pt>
                <c:pt idx="2227">
                  <c:v>22270</c:v>
                </c:pt>
                <c:pt idx="2228">
                  <c:v>22280</c:v>
                </c:pt>
                <c:pt idx="2229">
                  <c:v>22290</c:v>
                </c:pt>
                <c:pt idx="2230">
                  <c:v>22300</c:v>
                </c:pt>
                <c:pt idx="2231">
                  <c:v>22310</c:v>
                </c:pt>
                <c:pt idx="2232">
                  <c:v>22320</c:v>
                </c:pt>
                <c:pt idx="2233">
                  <c:v>22330</c:v>
                </c:pt>
                <c:pt idx="2234">
                  <c:v>22340</c:v>
                </c:pt>
                <c:pt idx="2235">
                  <c:v>22350</c:v>
                </c:pt>
                <c:pt idx="2236">
                  <c:v>22360</c:v>
                </c:pt>
                <c:pt idx="2237">
                  <c:v>22370</c:v>
                </c:pt>
                <c:pt idx="2238">
                  <c:v>22380</c:v>
                </c:pt>
                <c:pt idx="2239">
                  <c:v>22390</c:v>
                </c:pt>
                <c:pt idx="2240">
                  <c:v>22400</c:v>
                </c:pt>
                <c:pt idx="2241">
                  <c:v>22410</c:v>
                </c:pt>
                <c:pt idx="2242">
                  <c:v>22420</c:v>
                </c:pt>
                <c:pt idx="2243">
                  <c:v>22430</c:v>
                </c:pt>
                <c:pt idx="2244">
                  <c:v>22440</c:v>
                </c:pt>
                <c:pt idx="2245">
                  <c:v>22450</c:v>
                </c:pt>
                <c:pt idx="2246">
                  <c:v>22460</c:v>
                </c:pt>
                <c:pt idx="2247">
                  <c:v>22470</c:v>
                </c:pt>
                <c:pt idx="2248">
                  <c:v>22480</c:v>
                </c:pt>
                <c:pt idx="2249">
                  <c:v>22490</c:v>
                </c:pt>
                <c:pt idx="2250">
                  <c:v>22500</c:v>
                </c:pt>
                <c:pt idx="2251">
                  <c:v>22510</c:v>
                </c:pt>
                <c:pt idx="2252">
                  <c:v>22520</c:v>
                </c:pt>
                <c:pt idx="2253">
                  <c:v>22530</c:v>
                </c:pt>
                <c:pt idx="2254">
                  <c:v>22540</c:v>
                </c:pt>
                <c:pt idx="2255">
                  <c:v>22550</c:v>
                </c:pt>
                <c:pt idx="2256">
                  <c:v>22560</c:v>
                </c:pt>
                <c:pt idx="2257">
                  <c:v>22570</c:v>
                </c:pt>
                <c:pt idx="2258">
                  <c:v>22580</c:v>
                </c:pt>
                <c:pt idx="2259">
                  <c:v>22590</c:v>
                </c:pt>
                <c:pt idx="2260">
                  <c:v>22600</c:v>
                </c:pt>
                <c:pt idx="2261">
                  <c:v>22610</c:v>
                </c:pt>
                <c:pt idx="2262">
                  <c:v>22620</c:v>
                </c:pt>
                <c:pt idx="2263">
                  <c:v>22630</c:v>
                </c:pt>
                <c:pt idx="2264">
                  <c:v>22640</c:v>
                </c:pt>
                <c:pt idx="2265">
                  <c:v>22650</c:v>
                </c:pt>
                <c:pt idx="2266">
                  <c:v>22660</c:v>
                </c:pt>
                <c:pt idx="2267">
                  <c:v>22670</c:v>
                </c:pt>
                <c:pt idx="2268">
                  <c:v>22680</c:v>
                </c:pt>
                <c:pt idx="2269">
                  <c:v>22690</c:v>
                </c:pt>
                <c:pt idx="2270">
                  <c:v>22700</c:v>
                </c:pt>
                <c:pt idx="2271">
                  <c:v>22710</c:v>
                </c:pt>
                <c:pt idx="2272">
                  <c:v>22720</c:v>
                </c:pt>
                <c:pt idx="2273">
                  <c:v>22730</c:v>
                </c:pt>
                <c:pt idx="2274">
                  <c:v>22740</c:v>
                </c:pt>
                <c:pt idx="2275">
                  <c:v>22750</c:v>
                </c:pt>
                <c:pt idx="2276">
                  <c:v>22760</c:v>
                </c:pt>
                <c:pt idx="2277">
                  <c:v>22770</c:v>
                </c:pt>
                <c:pt idx="2278">
                  <c:v>22780</c:v>
                </c:pt>
                <c:pt idx="2279">
                  <c:v>22790</c:v>
                </c:pt>
                <c:pt idx="2280">
                  <c:v>22800</c:v>
                </c:pt>
                <c:pt idx="2281">
                  <c:v>22810</c:v>
                </c:pt>
                <c:pt idx="2282">
                  <c:v>22820</c:v>
                </c:pt>
                <c:pt idx="2283">
                  <c:v>22830</c:v>
                </c:pt>
                <c:pt idx="2284">
                  <c:v>22840</c:v>
                </c:pt>
                <c:pt idx="2285">
                  <c:v>22850</c:v>
                </c:pt>
                <c:pt idx="2286">
                  <c:v>22860</c:v>
                </c:pt>
                <c:pt idx="2287">
                  <c:v>22870</c:v>
                </c:pt>
                <c:pt idx="2288">
                  <c:v>22880</c:v>
                </c:pt>
                <c:pt idx="2289">
                  <c:v>22890</c:v>
                </c:pt>
                <c:pt idx="2290">
                  <c:v>22900</c:v>
                </c:pt>
                <c:pt idx="2291">
                  <c:v>22910</c:v>
                </c:pt>
                <c:pt idx="2292">
                  <c:v>22920</c:v>
                </c:pt>
                <c:pt idx="2293">
                  <c:v>22930</c:v>
                </c:pt>
                <c:pt idx="2294">
                  <c:v>22940</c:v>
                </c:pt>
                <c:pt idx="2295">
                  <c:v>22950</c:v>
                </c:pt>
                <c:pt idx="2296">
                  <c:v>22960</c:v>
                </c:pt>
                <c:pt idx="2297">
                  <c:v>22970</c:v>
                </c:pt>
                <c:pt idx="2298">
                  <c:v>22980</c:v>
                </c:pt>
                <c:pt idx="2299">
                  <c:v>22990</c:v>
                </c:pt>
                <c:pt idx="2300">
                  <c:v>23000</c:v>
                </c:pt>
                <c:pt idx="2301">
                  <c:v>23010</c:v>
                </c:pt>
                <c:pt idx="2302">
                  <c:v>23020</c:v>
                </c:pt>
                <c:pt idx="2303">
                  <c:v>23030</c:v>
                </c:pt>
                <c:pt idx="2304">
                  <c:v>23040</c:v>
                </c:pt>
                <c:pt idx="2305">
                  <c:v>23050</c:v>
                </c:pt>
                <c:pt idx="2306">
                  <c:v>23060</c:v>
                </c:pt>
                <c:pt idx="2307">
                  <c:v>23070</c:v>
                </c:pt>
                <c:pt idx="2308">
                  <c:v>23080</c:v>
                </c:pt>
                <c:pt idx="2309">
                  <c:v>23090</c:v>
                </c:pt>
                <c:pt idx="2310">
                  <c:v>23100</c:v>
                </c:pt>
                <c:pt idx="2311">
                  <c:v>23110</c:v>
                </c:pt>
                <c:pt idx="2312">
                  <c:v>23120</c:v>
                </c:pt>
                <c:pt idx="2313">
                  <c:v>23130</c:v>
                </c:pt>
                <c:pt idx="2314">
                  <c:v>23140</c:v>
                </c:pt>
                <c:pt idx="2315">
                  <c:v>23150</c:v>
                </c:pt>
                <c:pt idx="2316">
                  <c:v>23160</c:v>
                </c:pt>
                <c:pt idx="2317">
                  <c:v>23170</c:v>
                </c:pt>
                <c:pt idx="2318">
                  <c:v>23180</c:v>
                </c:pt>
                <c:pt idx="2319">
                  <c:v>23190</c:v>
                </c:pt>
                <c:pt idx="2320">
                  <c:v>23200</c:v>
                </c:pt>
                <c:pt idx="2321">
                  <c:v>23210</c:v>
                </c:pt>
                <c:pt idx="2322">
                  <c:v>23220</c:v>
                </c:pt>
                <c:pt idx="2323">
                  <c:v>23230</c:v>
                </c:pt>
                <c:pt idx="2324">
                  <c:v>23240</c:v>
                </c:pt>
                <c:pt idx="2325">
                  <c:v>23250</c:v>
                </c:pt>
                <c:pt idx="2326">
                  <c:v>23260</c:v>
                </c:pt>
                <c:pt idx="2327">
                  <c:v>23270</c:v>
                </c:pt>
                <c:pt idx="2328">
                  <c:v>23280</c:v>
                </c:pt>
                <c:pt idx="2329">
                  <c:v>23290</c:v>
                </c:pt>
                <c:pt idx="2330">
                  <c:v>23300</c:v>
                </c:pt>
                <c:pt idx="2331">
                  <c:v>23310</c:v>
                </c:pt>
                <c:pt idx="2332">
                  <c:v>23320</c:v>
                </c:pt>
                <c:pt idx="2333">
                  <c:v>23330</c:v>
                </c:pt>
                <c:pt idx="2334">
                  <c:v>23340</c:v>
                </c:pt>
              </c:numCache>
            </c:numRef>
          </c:xVal>
          <c:yVal>
            <c:numRef>
              <c:f>'Predictions, run2'!$G$3:$G$2337</c:f>
              <c:numCache>
                <c:formatCode>General</c:formatCode>
                <c:ptCount val="2335"/>
                <c:pt idx="0">
                  <c:v>7.8023796737518278</c:v>
                </c:pt>
                <c:pt idx="1">
                  <c:v>7.8022558901473325</c:v>
                </c:pt>
                <c:pt idx="2">
                  <c:v>7.8021309773565211</c:v>
                </c:pt>
                <c:pt idx="3">
                  <c:v>7.8020012216588723</c:v>
                </c:pt>
                <c:pt idx="4">
                  <c:v>7.8017837772886338</c:v>
                </c:pt>
                <c:pt idx="5">
                  <c:v>7.801382258513021</c:v>
                </c:pt>
                <c:pt idx="6">
                  <c:v>7.8007955631676644</c:v>
                </c:pt>
                <c:pt idx="7">
                  <c:v>7.8000226564426898</c:v>
                </c:pt>
                <c:pt idx="8">
                  <c:v>7.7990625708225627</c:v>
                </c:pt>
                <c:pt idx="9">
                  <c:v>7.7978951470839499</c:v>
                </c:pt>
                <c:pt idx="10">
                  <c:v>7.7964587927351783</c:v>
                </c:pt>
                <c:pt idx="11">
                  <c:v>7.7947078809837631</c:v>
                </c:pt>
                <c:pt idx="12">
                  <c:v>7.7926428827533147</c:v>
                </c:pt>
                <c:pt idx="13">
                  <c:v>7.790264389375376</c:v>
                </c:pt>
                <c:pt idx="14">
                  <c:v>7.7875731077418635</c:v>
                </c:pt>
                <c:pt idx="15">
                  <c:v>7.78456984891573</c:v>
                </c:pt>
                <c:pt idx="16">
                  <c:v>7.7812555153774507</c:v>
                </c:pt>
                <c:pt idx="17">
                  <c:v>7.7776310893382385</c:v>
                </c:pt>
                <c:pt idx="18">
                  <c:v>7.7736976225936889</c:v>
                </c:pt>
                <c:pt idx="19">
                  <c:v>7.7694562270418883</c:v>
                </c:pt>
                <c:pt idx="20">
                  <c:v>7.7649080664834571</c:v>
                </c:pt>
                <c:pt idx="21">
                  <c:v>7.7600543490273832</c:v>
                </c:pt>
                <c:pt idx="22">
                  <c:v>7.754896318155434</c:v>
                </c:pt>
                <c:pt idx="23">
                  <c:v>7.7494352445820232</c:v>
                </c:pt>
                <c:pt idx="24">
                  <c:v>7.7436724182665655</c:v>
                </c:pt>
                <c:pt idx="25">
                  <c:v>7.7376091374855163</c:v>
                </c:pt>
                <c:pt idx="26">
                  <c:v>7.731246713511382</c:v>
                </c:pt>
                <c:pt idx="27">
                  <c:v>7.7245864681898846</c:v>
                </c:pt>
                <c:pt idx="28">
                  <c:v>7.7176297238848042</c:v>
                </c:pt>
                <c:pt idx="29">
                  <c:v>7.7103778152276004</c:v>
                </c:pt>
                <c:pt idx="30">
                  <c:v>7.7028320971761834</c:v>
                </c:pt>
                <c:pt idx="31">
                  <c:v>7.6949939405816039</c:v>
                </c:pt>
                <c:pt idx="32">
                  <c:v>7.6868647508816306</c:v>
                </c:pt>
                <c:pt idx="33">
                  <c:v>7.6784459798874707</c:v>
                </c:pt>
                <c:pt idx="34">
                  <c:v>7.6697391035560516</c:v>
                </c:pt>
                <c:pt idx="35">
                  <c:v>7.6607456456409739</c:v>
                </c:pt>
                <c:pt idx="36">
                  <c:v>7.6514671353624859</c:v>
                </c:pt>
                <c:pt idx="37">
                  <c:v>7.641905145180643</c:v>
                </c:pt>
                <c:pt idx="38">
                  <c:v>7.632061314362014</c:v>
                </c:pt>
                <c:pt idx="39">
                  <c:v>7.6220056907990763</c:v>
                </c:pt>
                <c:pt idx="40">
                  <c:v>7.6118611547154007</c:v>
                </c:pt>
                <c:pt idx="41">
                  <c:v>7.6016751364834203</c:v>
                </c:pt>
                <c:pt idx="42">
                  <c:v>7.5914478524249125</c:v>
                </c:pt>
                <c:pt idx="43">
                  <c:v>7.5811796072826816</c:v>
                </c:pt>
                <c:pt idx="44">
                  <c:v>7.5708709198729576</c:v>
                </c:pt>
                <c:pt idx="45">
                  <c:v>7.5605222836855779</c:v>
                </c:pt>
                <c:pt idx="46">
                  <c:v>7.5501342417498947</c:v>
                </c:pt>
                <c:pt idx="47">
                  <c:v>7.5397074218977709</c:v>
                </c:pt>
                <c:pt idx="48">
                  <c:v>7.5292425373447225</c:v>
                </c:pt>
                <c:pt idx="49">
                  <c:v>7.5187403815910754</c:v>
                </c:pt>
                <c:pt idx="50">
                  <c:v>7.5082018199231317</c:v>
                </c:pt>
                <c:pt idx="51">
                  <c:v>7.4976277831656226</c:v>
                </c:pt>
                <c:pt idx="52">
                  <c:v>7.4870192598048844</c:v>
                </c:pt>
                <c:pt idx="53">
                  <c:v>7.4763772961709165</c:v>
                </c:pt>
                <c:pt idx="54">
                  <c:v>7.4657029986056864</c:v>
                </c:pt>
                <c:pt idx="55">
                  <c:v>7.454997534985619</c:v>
                </c:pt>
                <c:pt idx="56">
                  <c:v>7.4442621293624844</c:v>
                </c:pt>
                <c:pt idx="57">
                  <c:v>7.4334980590519129</c:v>
                </c:pt>
                <c:pt idx="58">
                  <c:v>7.4227066493352378</c:v>
                </c:pt>
                <c:pt idx="59">
                  <c:v>7.4118892749547785</c:v>
                </c:pt>
                <c:pt idx="60">
                  <c:v>7.4010473664229597</c:v>
                </c:pt>
                <c:pt idx="61">
                  <c:v>7.390182411714612</c:v>
                </c:pt>
                <c:pt idx="62">
                  <c:v>7.379295960952863</c:v>
                </c:pt>
                <c:pt idx="63">
                  <c:v>7.3683896279525314</c:v>
                </c:pt>
                <c:pt idx="64">
                  <c:v>7.3574650898002947</c:v>
                </c:pt>
                <c:pt idx="65">
                  <c:v>7.3465240854362523</c:v>
                </c:pt>
                <c:pt idx="66">
                  <c:v>7.3355684144477902</c:v>
                </c:pt>
                <c:pt idx="67">
                  <c:v>7.3245999330092406</c:v>
                </c:pt>
                <c:pt idx="68">
                  <c:v>7.3136205493250044</c:v>
                </c:pt>
                <c:pt idx="69">
                  <c:v>7.3026322180802019</c:v>
                </c:pt>
                <c:pt idx="70">
                  <c:v>7.2916369352203585</c:v>
                </c:pt>
                <c:pt idx="71">
                  <c:v>7.2806367323775536</c:v>
                </c:pt>
                <c:pt idx="72">
                  <c:v>7.2696336641543384</c:v>
                </c:pt>
                <c:pt idx="73">
                  <c:v>7.2586303475145266</c:v>
                </c:pt>
                <c:pt idx="74">
                  <c:v>7.2476198092897777</c:v>
                </c:pt>
                <c:pt idx="75">
                  <c:v>7.2365922108468093</c:v>
                </c:pt>
                <c:pt idx="76">
                  <c:v>7.2255495224839432</c:v>
                </c:pt>
                <c:pt idx="77">
                  <c:v>7.2144936810232272</c:v>
                </c:pt>
                <c:pt idx="78">
                  <c:v>7.2034265691153605</c:v>
                </c:pt>
                <c:pt idx="79">
                  <c:v>7.1923499537635296</c:v>
                </c:pt>
                <c:pt idx="80">
                  <c:v>7.1812654881833673</c:v>
                </c:pt>
                <c:pt idx="81">
                  <c:v>7.1710805787399892</c:v>
                </c:pt>
                <c:pt idx="82">
                  <c:v>7.1662756492352555</c:v>
                </c:pt>
                <c:pt idx="83">
                  <c:v>7.1701998709058907</c:v>
                </c:pt>
                <c:pt idx="84">
                  <c:v>7.1835851600433109</c:v>
                </c:pt>
                <c:pt idx="85">
                  <c:v>7.2060900266254464</c:v>
                </c:pt>
                <c:pt idx="86">
                  <c:v>7.2371356693030595</c:v>
                </c:pt>
                <c:pt idx="87">
                  <c:v>7.276148940858536</c:v>
                </c:pt>
                <c:pt idx="88">
                  <c:v>7.3226209611379698</c:v>
                </c:pt>
                <c:pt idx="89">
                  <c:v>7.3761125742148037</c:v>
                </c:pt>
                <c:pt idx="90">
                  <c:v>7.436246461023015</c:v>
                </c:pt>
                <c:pt idx="91">
                  <c:v>7.5026972487061636</c:v>
                </c:pt>
                <c:pt idx="92">
                  <c:v>7.5751824500971026</c:v>
                </c:pt>
                <c:pt idx="93">
                  <c:v>7.6534548881323197</c:v>
                </c:pt>
                <c:pt idx="94">
                  <c:v>7.7372962521841337</c:v>
                </c:pt>
                <c:pt idx="95">
                  <c:v>7.8265120882383528</c:v>
                </c:pt>
                <c:pt idx="96">
                  <c:v>7.9209279071481635</c:v>
                </c:pt>
                <c:pt idx="97">
                  <c:v>8.0203859680496468</c:v>
                </c:pt>
                <c:pt idx="98">
                  <c:v>8.1247426134953411</c:v>
                </c:pt>
                <c:pt idx="99">
                  <c:v>8.2338659874655438</c:v>
                </c:pt>
                <c:pt idx="100">
                  <c:v>8.347634248077787</c:v>
                </c:pt>
                <c:pt idx="101">
                  <c:v>8.4659340187834289</c:v>
                </c:pt>
                <c:pt idx="102">
                  <c:v>8.5886590195041812</c:v>
                </c:pt>
                <c:pt idx="103">
                  <c:v>8.7157088635052364</c:v>
                </c:pt>
                <c:pt idx="104">
                  <c:v>8.8469880491191102</c:v>
                </c:pt>
                <c:pt idx="105">
                  <c:v>8.9824049205276157</c:v>
                </c:pt>
                <c:pt idx="106">
                  <c:v>9.1218708128591555</c:v>
                </c:pt>
                <c:pt idx="107">
                  <c:v>9.2652994891506264</c:v>
                </c:pt>
                <c:pt idx="108">
                  <c:v>9.4126067054297149</c:v>
                </c:pt>
                <c:pt idx="109">
                  <c:v>9.5637102899496309</c:v>
                </c:pt>
                <c:pt idx="110">
                  <c:v>9.7185301132193427</c:v>
                </c:pt>
                <c:pt idx="111">
                  <c:v>9.8769879192234455</c:v>
                </c:pt>
                <c:pt idx="112">
                  <c:v>10.039007256475847</c:v>
                </c:pt>
                <c:pt idx="113">
                  <c:v>10.204513287307268</c:v>
                </c:pt>
                <c:pt idx="114">
                  <c:v>10.373432358991547</c:v>
                </c:pt>
                <c:pt idx="115">
                  <c:v>10.54569186121728</c:v>
                </c:pt>
                <c:pt idx="116">
                  <c:v>10.72121986466709</c:v>
                </c:pt>
                <c:pt idx="117">
                  <c:v>10.899945202865608</c:v>
                </c:pt>
                <c:pt idx="118">
                  <c:v>11.081797291103808</c:v>
                </c:pt>
                <c:pt idx="119">
                  <c:v>11.266705834022053</c:v>
                </c:pt>
                <c:pt idx="120">
                  <c:v>11.454601145170194</c:v>
                </c:pt>
                <c:pt idx="121">
                  <c:v>11.645414132305257</c:v>
                </c:pt>
                <c:pt idx="122">
                  <c:v>11.839076032389546</c:v>
                </c:pt>
                <c:pt idx="123">
                  <c:v>12.035518673603468</c:v>
                </c:pt>
                <c:pt idx="124">
                  <c:v>12.234674301408445</c:v>
                </c:pt>
                <c:pt idx="125">
                  <c:v>12.436475359560987</c:v>
                </c:pt>
                <c:pt idx="126">
                  <c:v>12.640854726781232</c:v>
                </c:pt>
                <c:pt idx="127">
                  <c:v>12.847745695048811</c:v>
                </c:pt>
                <c:pt idx="128">
                  <c:v>13.057081855657261</c:v>
                </c:pt>
                <c:pt idx="129">
                  <c:v>13.268796854127729</c:v>
                </c:pt>
                <c:pt idx="130">
                  <c:v>13.482824761192886</c:v>
                </c:pt>
                <c:pt idx="131">
                  <c:v>13.699100020074285</c:v>
                </c:pt>
                <c:pt idx="132">
                  <c:v>13.917557235247614</c:v>
                </c:pt>
                <c:pt idx="133">
                  <c:v>14.138131053288744</c:v>
                </c:pt>
                <c:pt idx="134">
                  <c:v>14.360756544485216</c:v>
                </c:pt>
                <c:pt idx="135">
                  <c:v>14.585369206667959</c:v>
                </c:pt>
                <c:pt idx="136">
                  <c:v>14.811904514868418</c:v>
                </c:pt>
                <c:pt idx="137">
                  <c:v>15.040298176075398</c:v>
                </c:pt>
                <c:pt idx="138">
                  <c:v>15.270486298219707</c:v>
                </c:pt>
                <c:pt idx="139">
                  <c:v>15.502405307505599</c:v>
                </c:pt>
                <c:pt idx="140">
                  <c:v>15.735991826619175</c:v>
                </c:pt>
                <c:pt idx="141">
                  <c:v>15.971182949099841</c:v>
                </c:pt>
                <c:pt idx="142">
                  <c:v>16.207916084162139</c:v>
                </c:pt>
                <c:pt idx="143">
                  <c:v>16.446128872898058</c:v>
                </c:pt>
                <c:pt idx="144">
                  <c:v>16.685759308263805</c:v>
                </c:pt>
                <c:pt idx="145">
                  <c:v>16.926745936180271</c:v>
                </c:pt>
                <c:pt idx="146">
                  <c:v>17.169027575146025</c:v>
                </c:pt>
                <c:pt idx="147">
                  <c:v>17.412543413465588</c:v>
                </c:pt>
                <c:pt idx="148">
                  <c:v>17.657233429674431</c:v>
                </c:pt>
                <c:pt idx="149">
                  <c:v>17.903037856788259</c:v>
                </c:pt>
                <c:pt idx="150">
                  <c:v>18.149897290070221</c:v>
                </c:pt>
                <c:pt idx="151">
                  <c:v>18.397752772320281</c:v>
                </c:pt>
                <c:pt idx="152">
                  <c:v>18.646545784539978</c:v>
                </c:pt>
                <c:pt idx="153">
                  <c:v>18.896218268804027</c:v>
                </c:pt>
                <c:pt idx="154">
                  <c:v>19.146712776544728</c:v>
                </c:pt>
                <c:pt idx="155">
                  <c:v>19.397972462372866</c:v>
                </c:pt>
                <c:pt idx="156">
                  <c:v>19.649940672080078</c:v>
                </c:pt>
                <c:pt idx="157">
                  <c:v>19.902561165392996</c:v>
                </c:pt>
                <c:pt idx="158">
                  <c:v>20.155778423304699</c:v>
                </c:pt>
                <c:pt idx="159">
                  <c:v>20.40953742050867</c:v>
                </c:pt>
                <c:pt idx="160">
                  <c:v>20.663783814347415</c:v>
                </c:pt>
                <c:pt idx="161">
                  <c:v>20.918464016568368</c:v>
                </c:pt>
                <c:pt idx="162">
                  <c:v>21.173525216637142</c:v>
                </c:pt>
                <c:pt idx="163">
                  <c:v>21.428915218189008</c:v>
                </c:pt>
                <c:pt idx="164">
                  <c:v>21.684582306226094</c:v>
                </c:pt>
                <c:pt idx="165">
                  <c:v>21.940475275036398</c:v>
                </c:pt>
                <c:pt idx="166">
                  <c:v>22.196543349982033</c:v>
                </c:pt>
                <c:pt idx="167">
                  <c:v>22.452736069939569</c:v>
                </c:pt>
                <c:pt idx="168">
                  <c:v>22.709003626254038</c:v>
                </c:pt>
                <c:pt idx="169">
                  <c:v>22.965296825612178</c:v>
                </c:pt>
                <c:pt idx="170">
                  <c:v>23.221566772499074</c:v>
                </c:pt>
                <c:pt idx="171">
                  <c:v>23.477765280420083</c:v>
                </c:pt>
                <c:pt idx="172">
                  <c:v>23.733844959994791</c:v>
                </c:pt>
                <c:pt idx="173">
                  <c:v>23.989758943670065</c:v>
                </c:pt>
                <c:pt idx="174">
                  <c:v>24.245461044882699</c:v>
                </c:pt>
                <c:pt idx="175">
                  <c:v>24.500905768561047</c:v>
                </c:pt>
                <c:pt idx="176">
                  <c:v>24.756048340145359</c:v>
                </c:pt>
                <c:pt idx="177">
                  <c:v>25.010844781933177</c:v>
                </c:pt>
                <c:pt idx="178">
                  <c:v>25.265251891910655</c:v>
                </c:pt>
                <c:pt idx="179">
                  <c:v>25.51922719359974</c:v>
                </c:pt>
                <c:pt idx="180">
                  <c:v>25.772728998422274</c:v>
                </c:pt>
                <c:pt idx="181">
                  <c:v>26.025716229150863</c:v>
                </c:pt>
                <c:pt idx="182">
                  <c:v>26.278148651347081</c:v>
                </c:pt>
                <c:pt idx="183">
                  <c:v>26.529986984451003</c:v>
                </c:pt>
                <c:pt idx="184">
                  <c:v>26.781192615236389</c:v>
                </c:pt>
                <c:pt idx="185">
                  <c:v>27.031727788693839</c:v>
                </c:pt>
                <c:pt idx="186">
                  <c:v>27.281555619594638</c:v>
                </c:pt>
                <c:pt idx="187">
                  <c:v>27.530640022787434</c:v>
                </c:pt>
                <c:pt idx="188">
                  <c:v>27.778945740322854</c:v>
                </c:pt>
                <c:pt idx="189">
                  <c:v>28.026438341808401</c:v>
                </c:pt>
                <c:pt idx="190">
                  <c:v>28.273084223241188</c:v>
                </c:pt>
                <c:pt idx="191">
                  <c:v>28.518850626214871</c:v>
                </c:pt>
                <c:pt idx="192">
                  <c:v>28.763705643282414</c:v>
                </c:pt>
                <c:pt idx="193">
                  <c:v>29.007618216279248</c:v>
                </c:pt>
                <c:pt idx="194">
                  <c:v>29.250558249942337</c:v>
                </c:pt>
                <c:pt idx="195">
                  <c:v>29.492496461294685</c:v>
                </c:pt>
                <c:pt idx="196">
                  <c:v>29.733404321913895</c:v>
                </c:pt>
                <c:pt idx="197">
                  <c:v>29.973254254014837</c:v>
                </c:pt>
                <c:pt idx="198">
                  <c:v>30.212019532650913</c:v>
                </c:pt>
                <c:pt idx="199">
                  <c:v>30.449674287969799</c:v>
                </c:pt>
                <c:pt idx="200">
                  <c:v>30.686193471145952</c:v>
                </c:pt>
                <c:pt idx="201">
                  <c:v>30.921552893842328</c:v>
                </c:pt>
                <c:pt idx="202">
                  <c:v>31.155729307933345</c:v>
                </c:pt>
                <c:pt idx="203">
                  <c:v>31.388700319128809</c:v>
                </c:pt>
                <c:pt idx="204">
                  <c:v>31.620444235004541</c:v>
                </c:pt>
                <c:pt idx="205">
                  <c:v>31.850940286759933</c:v>
                </c:pt>
                <c:pt idx="206">
                  <c:v>32.080168594338332</c:v>
                </c:pt>
                <c:pt idx="207">
                  <c:v>32.308110032114335</c:v>
                </c:pt>
                <c:pt idx="208">
                  <c:v>32.534746409703011</c:v>
                </c:pt>
                <c:pt idx="209">
                  <c:v>32.760060345650999</c:v>
                </c:pt>
                <c:pt idx="210">
                  <c:v>32.984035227903412</c:v>
                </c:pt>
                <c:pt idx="211">
                  <c:v>33.206655262430218</c:v>
                </c:pt>
                <c:pt idx="212">
                  <c:v>33.427905474452771</c:v>
                </c:pt>
                <c:pt idx="213">
                  <c:v>33.647771697011173</c:v>
                </c:pt>
                <c:pt idx="214">
                  <c:v>33.866240566024459</c:v>
                </c:pt>
                <c:pt idx="215">
                  <c:v>34.083299538979539</c:v>
                </c:pt>
                <c:pt idx="216">
                  <c:v>34.29893682728256</c:v>
                </c:pt>
                <c:pt idx="217">
                  <c:v>34.513141327700851</c:v>
                </c:pt>
                <c:pt idx="218">
                  <c:v>34.725902726433212</c:v>
                </c:pt>
                <c:pt idx="219">
                  <c:v>34.937211501958799</c:v>
                </c:pt>
                <c:pt idx="220">
                  <c:v>35.147058834934967</c:v>
                </c:pt>
                <c:pt idx="221">
                  <c:v>35.355436586352461</c:v>
                </c:pt>
                <c:pt idx="222">
                  <c:v>35.562337242883189</c:v>
                </c:pt>
                <c:pt idx="223">
                  <c:v>35.767753994512184</c:v>
                </c:pt>
                <c:pt idx="224">
                  <c:v>35.971680807574749</c:v>
                </c:pt>
                <c:pt idx="225">
                  <c:v>36.174112270874595</c:v>
                </c:pt>
                <c:pt idx="226">
                  <c:v>36.375043596165412</c:v>
                </c:pt>
                <c:pt idx="227">
                  <c:v>36.574470640622032</c:v>
                </c:pt>
                <c:pt idx="228">
                  <c:v>36.772389866970521</c:v>
                </c:pt>
                <c:pt idx="229">
                  <c:v>36.968798331699496</c:v>
                </c:pt>
                <c:pt idx="230">
                  <c:v>37.163693631545627</c:v>
                </c:pt>
                <c:pt idx="231">
                  <c:v>37.357073914541836</c:v>
                </c:pt>
                <c:pt idx="232">
                  <c:v>37.548937882733618</c:v>
                </c:pt>
                <c:pt idx="233">
                  <c:v>37.739284805617594</c:v>
                </c:pt>
                <c:pt idx="234">
                  <c:v>37.928114474158605</c:v>
                </c:pt>
                <c:pt idx="235">
                  <c:v>38.115427188368862</c:v>
                </c:pt>
                <c:pt idx="236">
                  <c:v>38.301223747430598</c:v>
                </c:pt>
                <c:pt idx="237">
                  <c:v>38.485505405597706</c:v>
                </c:pt>
                <c:pt idx="238">
                  <c:v>38.668273876104287</c:v>
                </c:pt>
                <c:pt idx="239">
                  <c:v>38.849531322523397</c:v>
                </c:pt>
                <c:pt idx="240">
                  <c:v>39.029280362546892</c:v>
                </c:pt>
                <c:pt idx="241">
                  <c:v>39.207524047350695</c:v>
                </c:pt>
                <c:pt idx="242">
                  <c:v>39.384265829943857</c:v>
                </c:pt>
                <c:pt idx="243">
                  <c:v>39.559509554099783</c:v>
                </c:pt>
                <c:pt idx="244">
                  <c:v>39.733259437205305</c:v>
                </c:pt>
                <c:pt idx="245">
                  <c:v>39.905520055812843</c:v>
                </c:pt>
                <c:pt idx="246">
                  <c:v>40.076296338345955</c:v>
                </c:pt>
                <c:pt idx="247">
                  <c:v>40.245593535018152</c:v>
                </c:pt>
                <c:pt idx="248">
                  <c:v>40.413417233221452</c:v>
                </c:pt>
                <c:pt idx="249">
                  <c:v>40.579773354767759</c:v>
                </c:pt>
                <c:pt idx="250">
                  <c:v>40.744668142849456</c:v>
                </c:pt>
                <c:pt idx="251">
                  <c:v>40.908108135272791</c:v>
                </c:pt>
                <c:pt idx="252">
                  <c:v>41.070100163835434</c:v>
                </c:pt>
                <c:pt idx="253">
                  <c:v>41.230651355487964</c:v>
                </c:pt>
                <c:pt idx="254">
                  <c:v>41.389769078358583</c:v>
                </c:pt>
                <c:pt idx="255">
                  <c:v>41.547460968097333</c:v>
                </c:pt>
                <c:pt idx="256">
                  <c:v>41.70373491191399</c:v>
                </c:pt>
                <c:pt idx="257">
                  <c:v>41.858599034187328</c:v>
                </c:pt>
                <c:pt idx="258">
                  <c:v>42.012061716878662</c:v>
                </c:pt>
                <c:pt idx="259">
                  <c:v>42.164131532609602</c:v>
                </c:pt>
                <c:pt idx="260">
                  <c:v>42.314817254600754</c:v>
                </c:pt>
                <c:pt idx="261">
                  <c:v>42.464127884203222</c:v>
                </c:pt>
                <c:pt idx="262">
                  <c:v>42.612072606669813</c:v>
                </c:pt>
                <c:pt idx="263">
                  <c:v>42.758660829844715</c:v>
                </c:pt>
                <c:pt idx="264">
                  <c:v>42.903902112918971</c:v>
                </c:pt>
                <c:pt idx="265">
                  <c:v>43.047806140850909</c:v>
                </c:pt>
                <c:pt idx="266">
                  <c:v>43.190382771910841</c:v>
                </c:pt>
                <c:pt idx="267">
                  <c:v>43.331642001435462</c:v>
                </c:pt>
                <c:pt idx="268">
                  <c:v>43.471593895680449</c:v>
                </c:pt>
                <c:pt idx="269">
                  <c:v>43.610248654375873</c:v>
                </c:pt>
                <c:pt idx="270">
                  <c:v>43.747616595549601</c:v>
                </c:pt>
                <c:pt idx="271">
                  <c:v>43.883708151919897</c:v>
                </c:pt>
                <c:pt idx="272">
                  <c:v>44.018533852343928</c:v>
                </c:pt>
                <c:pt idx="273">
                  <c:v>44.152104291580812</c:v>
                </c:pt>
                <c:pt idx="274">
                  <c:v>44.284430211713023</c:v>
                </c:pt>
                <c:pt idx="275">
                  <c:v>44.415522336068257</c:v>
                </c:pt>
                <c:pt idx="276">
                  <c:v>44.545391455616631</c:v>
                </c:pt>
                <c:pt idx="277">
                  <c:v>44.674048374037909</c:v>
                </c:pt>
                <c:pt idx="278">
                  <c:v>44.801503970697787</c:v>
                </c:pt>
                <c:pt idx="279">
                  <c:v>44.927769222345624</c:v>
                </c:pt>
                <c:pt idx="280">
                  <c:v>45.052855093532933</c:v>
                </c:pt>
                <c:pt idx="281">
                  <c:v>45.176772602939927</c:v>
                </c:pt>
                <c:pt idx="282">
                  <c:v>45.299532691699078</c:v>
                </c:pt>
                <c:pt idx="283">
                  <c:v>45.421146371808057</c:v>
                </c:pt>
                <c:pt idx="284">
                  <c:v>45.541624755939957</c:v>
                </c:pt>
                <c:pt idx="285">
                  <c:v>45.660978847155349</c:v>
                </c:pt>
                <c:pt idx="286">
                  <c:v>45.779219650318538</c:v>
                </c:pt>
                <c:pt idx="287">
                  <c:v>45.896358154771733</c:v>
                </c:pt>
                <c:pt idx="288">
                  <c:v>46.01240531820612</c:v>
                </c:pt>
                <c:pt idx="289">
                  <c:v>46.127372160216268</c:v>
                </c:pt>
                <c:pt idx="290">
                  <c:v>46.241269699295032</c:v>
                </c:pt>
                <c:pt idx="291">
                  <c:v>46.354108963386246</c:v>
                </c:pt>
                <c:pt idx="292">
                  <c:v>46.465900912177496</c:v>
                </c:pt>
                <c:pt idx="293">
                  <c:v>46.576656519421917</c:v>
                </c:pt>
                <c:pt idx="294">
                  <c:v>46.686386677229955</c:v>
                </c:pt>
                <c:pt idx="295">
                  <c:v>46.795102292122969</c:v>
                </c:pt>
                <c:pt idx="296">
                  <c:v>46.902814269190749</c:v>
                </c:pt>
                <c:pt idx="297">
                  <c:v>47.00953339125968</c:v>
                </c:pt>
                <c:pt idx="298">
                  <c:v>47.115270441954507</c:v>
                </c:pt>
                <c:pt idx="299">
                  <c:v>47.220036173204782</c:v>
                </c:pt>
                <c:pt idx="300">
                  <c:v>47.323841273192336</c:v>
                </c:pt>
                <c:pt idx="301">
                  <c:v>47.426696391737757</c:v>
                </c:pt>
                <c:pt idx="302">
                  <c:v>47.528612103058002</c:v>
                </c:pt>
                <c:pt idx="303">
                  <c:v>47.629598939010528</c:v>
                </c:pt>
                <c:pt idx="304">
                  <c:v>47.729667351359787</c:v>
                </c:pt>
                <c:pt idx="305">
                  <c:v>47.828827744019947</c:v>
                </c:pt>
                <c:pt idx="306">
                  <c:v>47.927090442172165</c:v>
                </c:pt>
                <c:pt idx="307">
                  <c:v>48.024465679097595</c:v>
                </c:pt>
                <c:pt idx="308">
                  <c:v>48.120963627722489</c:v>
                </c:pt>
                <c:pt idx="309">
                  <c:v>48.21659436538728</c:v>
                </c:pt>
                <c:pt idx="310">
                  <c:v>48.311367901817746</c:v>
                </c:pt>
                <c:pt idx="311">
                  <c:v>48.405294101361903</c:v>
                </c:pt>
                <c:pt idx="312">
                  <c:v>48.498382794224106</c:v>
                </c:pt>
                <c:pt idx="313">
                  <c:v>48.590643728803542</c:v>
                </c:pt>
                <c:pt idx="314">
                  <c:v>48.682086558440133</c:v>
                </c:pt>
                <c:pt idx="315">
                  <c:v>48.772720884410795</c:v>
                </c:pt>
                <c:pt idx="316">
                  <c:v>48.862556194842931</c:v>
                </c:pt>
                <c:pt idx="317">
                  <c:v>48.951601903888253</c:v>
                </c:pt>
                <c:pt idx="318">
                  <c:v>49.039867253316807</c:v>
                </c:pt>
                <c:pt idx="319">
                  <c:v>49.127361434494873</c:v>
                </c:pt>
                <c:pt idx="320">
                  <c:v>49.214093591195969</c:v>
                </c:pt>
                <c:pt idx="321">
                  <c:v>49.300072734077006</c:v>
                </c:pt>
                <c:pt idx="322">
                  <c:v>49.38530779229972</c:v>
                </c:pt>
                <c:pt idx="323">
                  <c:v>49.469807549875583</c:v>
                </c:pt>
                <c:pt idx="324">
                  <c:v>49.553580769169443</c:v>
                </c:pt>
                <c:pt idx="325">
                  <c:v>49.636636054523208</c:v>
                </c:pt>
                <c:pt idx="326">
                  <c:v>49.718981994506208</c:v>
                </c:pt>
                <c:pt idx="327">
                  <c:v>49.800627041401803</c:v>
                </c:pt>
                <c:pt idx="328">
                  <c:v>49.881579531556547</c:v>
                </c:pt>
                <c:pt idx="329">
                  <c:v>49.961847681863439</c:v>
                </c:pt>
                <c:pt idx="330">
                  <c:v>50.041439600539952</c:v>
                </c:pt>
                <c:pt idx="331">
                  <c:v>50.120363315662992</c:v>
                </c:pt>
                <c:pt idx="332">
                  <c:v>50.198626701163676</c:v>
                </c:pt>
                <c:pt idx="333">
                  <c:v>50.276237554048677</c:v>
                </c:pt>
                <c:pt idx="334">
                  <c:v>50.353203587360106</c:v>
                </c:pt>
                <c:pt idx="335">
                  <c:v>50.429532384091296</c:v>
                </c:pt>
                <c:pt idx="336">
                  <c:v>50.505231440329915</c:v>
                </c:pt>
                <c:pt idx="337">
                  <c:v>50.580308081964745</c:v>
                </c:pt>
                <c:pt idx="338">
                  <c:v>50.654769617422012</c:v>
                </c:pt>
                <c:pt idx="339">
                  <c:v>50.728623195880537</c:v>
                </c:pt>
                <c:pt idx="340">
                  <c:v>50.801875808150434</c:v>
                </c:pt>
                <c:pt idx="341">
                  <c:v>50.874534457901326</c:v>
                </c:pt>
                <c:pt idx="342">
                  <c:v>50.946605999275377</c:v>
                </c:pt>
                <c:pt idx="343">
                  <c:v>51.018097139157582</c:v>
                </c:pt>
                <c:pt idx="344">
                  <c:v>51.089014609809624</c:v>
                </c:pt>
                <c:pt idx="345">
                  <c:v>51.159365045706771</c:v>
                </c:pt>
                <c:pt idx="346">
                  <c:v>51.22915494690362</c:v>
                </c:pt>
                <c:pt idx="347">
                  <c:v>51.298390850339864</c:v>
                </c:pt>
                <c:pt idx="348">
                  <c:v>51.367079121486846</c:v>
                </c:pt>
                <c:pt idx="349">
                  <c:v>51.435226010977395</c:v>
                </c:pt>
                <c:pt idx="350">
                  <c:v>51.502837587453556</c:v>
                </c:pt>
                <c:pt idx="351">
                  <c:v>51.569919833756337</c:v>
                </c:pt>
                <c:pt idx="352">
                  <c:v>51.636478739101861</c:v>
                </c:pt>
                <c:pt idx="353">
                  <c:v>51.702520266160718</c:v>
                </c:pt>
                <c:pt idx="354">
                  <c:v>51.768050349938903</c:v>
                </c:pt>
                <c:pt idx="355">
                  <c:v>51.833074781295117</c:v>
                </c:pt>
                <c:pt idx="356">
                  <c:v>51.897599209923328</c:v>
                </c:pt>
                <c:pt idx="357">
                  <c:v>51.961629231898172</c:v>
                </c:pt>
                <c:pt idx="358">
                  <c:v>52.025170446654023</c:v>
                </c:pt>
                <c:pt idx="359">
                  <c:v>52.088228481111578</c:v>
                </c:pt>
                <c:pt idx="360">
                  <c:v>52.150808842402704</c:v>
                </c:pt>
                <c:pt idx="361">
                  <c:v>52.212916814383036</c:v>
                </c:pt>
                <c:pt idx="362">
                  <c:v>52.274557778807605</c:v>
                </c:pt>
                <c:pt idx="363">
                  <c:v>52.335736950592825</c:v>
                </c:pt>
                <c:pt idx="364">
                  <c:v>52.39645941501454</c:v>
                </c:pt>
                <c:pt idx="365">
                  <c:v>52.456730271085092</c:v>
                </c:pt>
                <c:pt idx="366">
                  <c:v>52.516554570929635</c:v>
                </c:pt>
                <c:pt idx="367">
                  <c:v>52.575937338700584</c:v>
                </c:pt>
                <c:pt idx="368">
                  <c:v>52.634883513742366</c:v>
                </c:pt>
                <c:pt idx="369">
                  <c:v>52.69339790251265</c:v>
                </c:pt>
                <c:pt idx="370">
                  <c:v>52.75148530987034</c:v>
                </c:pt>
                <c:pt idx="371">
                  <c:v>52.809150469081487</c:v>
                </c:pt>
                <c:pt idx="372">
                  <c:v>52.866398079611848</c:v>
                </c:pt>
                <c:pt idx="373">
                  <c:v>52.923232774856899</c:v>
                </c:pt>
                <c:pt idx="374">
                  <c:v>52.979659147723396</c:v>
                </c:pt>
                <c:pt idx="375">
                  <c:v>53.035681727450282</c:v>
                </c:pt>
                <c:pt idx="376">
                  <c:v>53.091304974278223</c:v>
                </c:pt>
                <c:pt idx="377">
                  <c:v>53.14653331310371</c:v>
                </c:pt>
                <c:pt idx="378">
                  <c:v>53.201371110366985</c:v>
                </c:pt>
                <c:pt idx="379">
                  <c:v>53.25582269167176</c:v>
                </c:pt>
                <c:pt idx="380">
                  <c:v>53.309892318625081</c:v>
                </c:pt>
                <c:pt idx="381">
                  <c:v>53.363584220896918</c:v>
                </c:pt>
                <c:pt idx="382">
                  <c:v>53.416902571420309</c:v>
                </c:pt>
                <c:pt idx="383">
                  <c:v>53.469851504155557</c:v>
                </c:pt>
                <c:pt idx="384">
                  <c:v>53.522435095165925</c:v>
                </c:pt>
                <c:pt idx="385">
                  <c:v>53.574657383178334</c:v>
                </c:pt>
                <c:pt idx="386">
                  <c:v>53.626522346921838</c:v>
                </c:pt>
                <c:pt idx="387">
                  <c:v>53.678033930819048</c:v>
                </c:pt>
                <c:pt idx="388">
                  <c:v>53.729196022787399</c:v>
                </c:pt>
                <c:pt idx="389">
                  <c:v>53.780012472509185</c:v>
                </c:pt>
                <c:pt idx="390">
                  <c:v>53.830487070041372</c:v>
                </c:pt>
                <c:pt idx="391">
                  <c:v>53.880623562188838</c:v>
                </c:pt>
                <c:pt idx="392">
                  <c:v>53.930425631667632</c:v>
                </c:pt>
                <c:pt idx="393">
                  <c:v>53.979896924092472</c:v>
                </c:pt>
                <c:pt idx="394">
                  <c:v>54.029040934501936</c:v>
                </c:pt>
                <c:pt idx="395">
                  <c:v>54.077861180382158</c:v>
                </c:pt>
                <c:pt idx="396">
                  <c:v>54.126361242774216</c:v>
                </c:pt>
                <c:pt idx="397">
                  <c:v>54.174544571118354</c:v>
                </c:pt>
                <c:pt idx="398">
                  <c:v>54.222414567714814</c:v>
                </c:pt>
                <c:pt idx="399">
                  <c:v>54.269974602991866</c:v>
                </c:pt>
                <c:pt idx="400">
                  <c:v>54.317227966945353</c:v>
                </c:pt>
                <c:pt idx="401">
                  <c:v>54.364177869669732</c:v>
                </c:pt>
                <c:pt idx="402">
                  <c:v>54.410827528796275</c:v>
                </c:pt>
                <c:pt idx="403">
                  <c:v>54.457180158800256</c:v>
                </c:pt>
                <c:pt idx="404">
                  <c:v>54.503238964774958</c:v>
                </c:pt>
                <c:pt idx="405">
                  <c:v>54.549007040121396</c:v>
                </c:pt>
                <c:pt idx="406">
                  <c:v>54.594487447553398</c:v>
                </c:pt>
                <c:pt idx="407">
                  <c:v>54.639683260093626</c:v>
                </c:pt>
                <c:pt idx="408">
                  <c:v>54.684597455816537</c:v>
                </c:pt>
                <c:pt idx="409">
                  <c:v>54.729232955623296</c:v>
                </c:pt>
                <c:pt idx="410">
                  <c:v>54.77359273774951</c:v>
                </c:pt>
                <c:pt idx="411">
                  <c:v>54.817679648700526</c:v>
                </c:pt>
                <c:pt idx="412">
                  <c:v>54.861496527046</c:v>
                </c:pt>
                <c:pt idx="413">
                  <c:v>54.905046259159207</c:v>
                </c:pt>
                <c:pt idx="414">
                  <c:v>54.948331643175273</c:v>
                </c:pt>
                <c:pt idx="415">
                  <c:v>54.991355353115459</c:v>
                </c:pt>
                <c:pt idx="416">
                  <c:v>55.034120001246968</c:v>
                </c:pt>
                <c:pt idx="417">
                  <c:v>55.076628282963</c:v>
                </c:pt>
                <c:pt idx="418">
                  <c:v>55.118882879942568</c:v>
                </c:pt>
                <c:pt idx="419">
                  <c:v>55.160886379283326</c:v>
                </c:pt>
                <c:pt idx="420">
                  <c:v>55.202641297588663</c:v>
                </c:pt>
                <c:pt idx="421">
                  <c:v>55.244150098975418</c:v>
                </c:pt>
                <c:pt idx="422">
                  <c:v>55.285415277102246</c:v>
                </c:pt>
                <c:pt idx="423">
                  <c:v>55.326439286485204</c:v>
                </c:pt>
                <c:pt idx="424">
                  <c:v>55.367224541976782</c:v>
                </c:pt>
                <c:pt idx="425">
                  <c:v>55.407773443315868</c:v>
                </c:pt>
                <c:pt idx="426">
                  <c:v>55.448088351922891</c:v>
                </c:pt>
                <c:pt idx="427">
                  <c:v>55.488171615469177</c:v>
                </c:pt>
                <c:pt idx="428">
                  <c:v>55.528025549033273</c:v>
                </c:pt>
                <c:pt idx="429">
                  <c:v>55.567652444832468</c:v>
                </c:pt>
                <c:pt idx="430">
                  <c:v>55.607054553332539</c:v>
                </c:pt>
                <c:pt idx="431">
                  <c:v>55.646234098158637</c:v>
                </c:pt>
                <c:pt idx="432">
                  <c:v>55.685193256348683</c:v>
                </c:pt>
                <c:pt idx="433">
                  <c:v>55.723934183474441</c:v>
                </c:pt>
                <c:pt idx="434">
                  <c:v>55.762459001381032</c:v>
                </c:pt>
                <c:pt idx="435">
                  <c:v>55.800769821704058</c:v>
                </c:pt>
                <c:pt idx="436">
                  <c:v>55.83886871663897</c:v>
                </c:pt>
                <c:pt idx="437">
                  <c:v>55.876757735433749</c:v>
                </c:pt>
                <c:pt idx="438">
                  <c:v>55.914438880922255</c:v>
                </c:pt>
                <c:pt idx="439">
                  <c:v>55.95191412657757</c:v>
                </c:pt>
                <c:pt idx="440">
                  <c:v>55.989185401820592</c:v>
                </c:pt>
                <c:pt idx="441">
                  <c:v>56.026254604812841</c:v>
                </c:pt>
                <c:pt idx="442">
                  <c:v>56.06312358739207</c:v>
                </c:pt>
                <c:pt idx="443">
                  <c:v>56.099794148211089</c:v>
                </c:pt>
                <c:pt idx="444">
                  <c:v>56.136268080032401</c:v>
                </c:pt>
                <c:pt idx="445">
                  <c:v>56.172547193198213</c:v>
                </c:pt>
                <c:pt idx="446">
                  <c:v>56.208633238510856</c:v>
                </c:pt>
                <c:pt idx="447">
                  <c:v>56.244527929390458</c:v>
                </c:pt>
                <c:pt idx="448">
                  <c:v>56.280232962577784</c:v>
                </c:pt>
                <c:pt idx="449">
                  <c:v>56.315749997858184</c:v>
                </c:pt>
                <c:pt idx="450">
                  <c:v>56.351080671651083</c:v>
                </c:pt>
                <c:pt idx="451">
                  <c:v>56.386226585587352</c:v>
                </c:pt>
                <c:pt idx="452">
                  <c:v>56.421189330482086</c:v>
                </c:pt>
                <c:pt idx="453">
                  <c:v>56.455970468089866</c:v>
                </c:pt>
                <c:pt idx="454">
                  <c:v>56.490571544131633</c:v>
                </c:pt>
                <c:pt idx="455">
                  <c:v>56.524994080680514</c:v>
                </c:pt>
                <c:pt idx="456">
                  <c:v>56.559239588955123</c:v>
                </c:pt>
                <c:pt idx="457">
                  <c:v>56.593309558488983</c:v>
                </c:pt>
                <c:pt idx="458">
                  <c:v>56.627205467651962</c:v>
                </c:pt>
                <c:pt idx="459">
                  <c:v>56.660928772177741</c:v>
                </c:pt>
                <c:pt idx="460">
                  <c:v>56.694480915278611</c:v>
                </c:pt>
                <c:pt idx="461">
                  <c:v>56.727863320259956</c:v>
                </c:pt>
                <c:pt idx="462">
                  <c:v>56.761077405576735</c:v>
                </c:pt>
                <c:pt idx="463">
                  <c:v>56.794124580023315</c:v>
                </c:pt>
                <c:pt idx="464">
                  <c:v>56.827006206496613</c:v>
                </c:pt>
                <c:pt idx="465">
                  <c:v>56.859723630758204</c:v>
                </c:pt>
                <c:pt idx="466">
                  <c:v>56.892278160710767</c:v>
                </c:pt>
                <c:pt idx="467">
                  <c:v>56.924671071976121</c:v>
                </c:pt>
                <c:pt idx="468">
                  <c:v>56.956903651629169</c:v>
                </c:pt>
                <c:pt idx="469">
                  <c:v>56.988977239606413</c:v>
                </c:pt>
                <c:pt idx="470">
                  <c:v>57.020893105289069</c:v>
                </c:pt>
                <c:pt idx="471">
                  <c:v>57.052652413386369</c:v>
                </c:pt>
                <c:pt idx="472">
                  <c:v>57.084256393821789</c:v>
                </c:pt>
                <c:pt idx="473">
                  <c:v>57.115706286188967</c:v>
                </c:pt>
                <c:pt idx="474">
                  <c:v>57.147003236854069</c:v>
                </c:pt>
                <c:pt idx="475">
                  <c:v>57.178148303475965</c:v>
                </c:pt>
                <c:pt idx="476">
                  <c:v>57.20914260517872</c:v>
                </c:pt>
                <c:pt idx="477">
                  <c:v>57.239987237373128</c:v>
                </c:pt>
                <c:pt idx="478">
                  <c:v>57.270683271224335</c:v>
                </c:pt>
                <c:pt idx="479">
                  <c:v>57.301231707466492</c:v>
                </c:pt>
                <c:pt idx="480">
                  <c:v>57.331633553083996</c:v>
                </c:pt>
                <c:pt idx="481">
                  <c:v>57.361889759311694</c:v>
                </c:pt>
                <c:pt idx="482">
                  <c:v>57.392001141229287</c:v>
                </c:pt>
                <c:pt idx="483">
                  <c:v>57.421968488209266</c:v>
                </c:pt>
                <c:pt idx="484">
                  <c:v>57.451792627012345</c:v>
                </c:pt>
                <c:pt idx="485">
                  <c:v>57.481474386734526</c:v>
                </c:pt>
                <c:pt idx="486">
                  <c:v>57.51101460462332</c:v>
                </c:pt>
                <c:pt idx="487">
                  <c:v>57.540414148896716</c:v>
                </c:pt>
                <c:pt idx="488">
                  <c:v>57.569673864335051</c:v>
                </c:pt>
                <c:pt idx="489">
                  <c:v>57.598794496715655</c:v>
                </c:pt>
                <c:pt idx="490">
                  <c:v>57.627776837869547</c:v>
                </c:pt>
                <c:pt idx="491">
                  <c:v>57.65662170147143</c:v>
                </c:pt>
                <c:pt idx="492">
                  <c:v>57.685329880186181</c:v>
                </c:pt>
                <c:pt idx="493">
                  <c:v>57.713902098637043</c:v>
                </c:pt>
                <c:pt idx="494">
                  <c:v>57.742339062628965</c:v>
                </c:pt>
                <c:pt idx="495">
                  <c:v>57.770641567099347</c:v>
                </c:pt>
                <c:pt idx="496">
                  <c:v>57.798810381849798</c:v>
                </c:pt>
                <c:pt idx="497">
                  <c:v>57.826846209622353</c:v>
                </c:pt>
                <c:pt idx="498">
                  <c:v>57.854749712025836</c:v>
                </c:pt>
                <c:pt idx="499">
                  <c:v>57.882521537130089</c:v>
                </c:pt>
                <c:pt idx="500">
                  <c:v>57.910162336948495</c:v>
                </c:pt>
                <c:pt idx="501">
                  <c:v>57.937672774991299</c:v>
                </c:pt>
                <c:pt idx="502">
                  <c:v>57.965053493417798</c:v>
                </c:pt>
                <c:pt idx="503">
                  <c:v>57.992305144952887</c:v>
                </c:pt>
                <c:pt idx="504">
                  <c:v>58.019428365366963</c:v>
                </c:pt>
                <c:pt idx="505">
                  <c:v>58.046423793417773</c:v>
                </c:pt>
                <c:pt idx="506">
                  <c:v>58.073292044484319</c:v>
                </c:pt>
                <c:pt idx="507">
                  <c:v>58.100033747077383</c:v>
                </c:pt>
                <c:pt idx="508">
                  <c:v>58.126649536843416</c:v>
                </c:pt>
                <c:pt idx="509">
                  <c:v>58.153140060253641</c:v>
                </c:pt>
                <c:pt idx="510">
                  <c:v>58.179505970419427</c:v>
                </c:pt>
                <c:pt idx="511">
                  <c:v>58.205747854951184</c:v>
                </c:pt>
                <c:pt idx="512">
                  <c:v>58.231866263155709</c:v>
                </c:pt>
                <c:pt idx="513">
                  <c:v>58.257861694064736</c:v>
                </c:pt>
                <c:pt idx="514">
                  <c:v>58.283734668258759</c:v>
                </c:pt>
                <c:pt idx="515">
                  <c:v>58.309485719176585</c:v>
                </c:pt>
                <c:pt idx="516">
                  <c:v>58.335115418773682</c:v>
                </c:pt>
                <c:pt idx="517">
                  <c:v>58.360624291507371</c:v>
                </c:pt>
                <c:pt idx="518">
                  <c:v>58.386012781788949</c:v>
                </c:pt>
                <c:pt idx="519">
                  <c:v>58.411281410467971</c:v>
                </c:pt>
                <c:pt idx="520">
                  <c:v>58.43643065313794</c:v>
                </c:pt>
                <c:pt idx="521">
                  <c:v>58.461460937359178</c:v>
                </c:pt>
                <c:pt idx="522">
                  <c:v>58.486372749180028</c:v>
                </c:pt>
                <c:pt idx="523">
                  <c:v>58.511166623252286</c:v>
                </c:pt>
                <c:pt idx="524">
                  <c:v>58.535843057402666</c:v>
                </c:pt>
                <c:pt idx="525">
                  <c:v>58.560402491309553</c:v>
                </c:pt>
                <c:pt idx="526">
                  <c:v>58.584845345432726</c:v>
                </c:pt>
                <c:pt idx="527">
                  <c:v>58.609172117438405</c:v>
                </c:pt>
                <c:pt idx="528">
                  <c:v>58.633383281283059</c:v>
                </c:pt>
                <c:pt idx="529">
                  <c:v>58.65747921167101</c:v>
                </c:pt>
                <c:pt idx="530">
                  <c:v>58.681460313029703</c:v>
                </c:pt>
                <c:pt idx="531">
                  <c:v>58.705327064428992</c:v>
                </c:pt>
                <c:pt idx="532">
                  <c:v>58.729079966455025</c:v>
                </c:pt>
                <c:pt idx="533">
                  <c:v>58.75271948543292</c:v>
                </c:pt>
                <c:pt idx="534">
                  <c:v>58.776246120731628</c:v>
                </c:pt>
                <c:pt idx="535">
                  <c:v>58.799660336974711</c:v>
                </c:pt>
                <c:pt idx="536">
                  <c:v>58.822962638334303</c:v>
                </c:pt>
                <c:pt idx="537">
                  <c:v>58.846153588774818</c:v>
                </c:pt>
                <c:pt idx="538">
                  <c:v>58.869233737513241</c:v>
                </c:pt>
                <c:pt idx="539">
                  <c:v>58.892203704654442</c:v>
                </c:pt>
                <c:pt idx="540">
                  <c:v>58.915064156326181</c:v>
                </c:pt>
                <c:pt idx="541">
                  <c:v>58.937815660571076</c:v>
                </c:pt>
                <c:pt idx="542">
                  <c:v>58.960458825432951</c:v>
                </c:pt>
                <c:pt idx="543">
                  <c:v>58.982994258643458</c:v>
                </c:pt>
                <c:pt idx="544">
                  <c:v>59.005422531395311</c:v>
                </c:pt>
                <c:pt idx="545">
                  <c:v>59.027744181734882</c:v>
                </c:pt>
                <c:pt idx="546">
                  <c:v>59.049959697594808</c:v>
                </c:pt>
                <c:pt idx="547">
                  <c:v>59.072069487624695</c:v>
                </c:pt>
                <c:pt idx="548">
                  <c:v>59.09407386454928</c:v>
                </c:pt>
                <c:pt idx="549">
                  <c:v>59.115973128109395</c:v>
                </c:pt>
                <c:pt idx="550">
                  <c:v>59.137767633098349</c:v>
                </c:pt>
                <c:pt idx="551">
                  <c:v>59.159457797117653</c:v>
                </c:pt>
                <c:pt idx="552">
                  <c:v>59.181044004962558</c:v>
                </c:pt>
                <c:pt idx="553">
                  <c:v>59.202526833201873</c:v>
                </c:pt>
                <c:pt idx="554">
                  <c:v>59.223906848556524</c:v>
                </c:pt>
                <c:pt idx="555">
                  <c:v>59.245184560447306</c:v>
                </c:pt>
                <c:pt idx="556">
                  <c:v>59.266360493262866</c:v>
                </c:pt>
                <c:pt idx="557">
                  <c:v>59.287435224848707</c:v>
                </c:pt>
                <c:pt idx="558">
                  <c:v>59.308409314209449</c:v>
                </c:pt>
                <c:pt idx="559">
                  <c:v>59.329283340328104</c:v>
                </c:pt>
                <c:pt idx="560">
                  <c:v>59.350057863325802</c:v>
                </c:pt>
                <c:pt idx="561">
                  <c:v>59.370733450471548</c:v>
                </c:pt>
                <c:pt idx="562">
                  <c:v>59.391310679509225</c:v>
                </c:pt>
                <c:pt idx="563">
                  <c:v>59.411790136883809</c:v>
                </c:pt>
                <c:pt idx="564">
                  <c:v>59.432172385538067</c:v>
                </c:pt>
                <c:pt idx="565">
                  <c:v>59.452457990896214</c:v>
                </c:pt>
                <c:pt idx="566">
                  <c:v>59.472647521479352</c:v>
                </c:pt>
                <c:pt idx="567">
                  <c:v>59.492741516750684</c:v>
                </c:pt>
                <c:pt idx="568">
                  <c:v>59.512740515924698</c:v>
                </c:pt>
                <c:pt idx="569">
                  <c:v>59.532645066458947</c:v>
                </c:pt>
                <c:pt idx="570">
                  <c:v>59.552455724217232</c:v>
                </c:pt>
                <c:pt idx="571">
                  <c:v>59.572173025675092</c:v>
                </c:pt>
                <c:pt idx="572">
                  <c:v>59.59179749663722</c:v>
                </c:pt>
                <c:pt idx="573">
                  <c:v>59.611329626057554</c:v>
                </c:pt>
                <c:pt idx="574">
                  <c:v>59.630769842650444</c:v>
                </c:pt>
                <c:pt idx="575">
                  <c:v>59.650118477616566</c:v>
                </c:pt>
                <c:pt idx="576">
                  <c:v>59.669375782112979</c:v>
                </c:pt>
                <c:pt idx="577">
                  <c:v>59.688541941767511</c:v>
                </c:pt>
                <c:pt idx="578">
                  <c:v>59.707617093832894</c:v>
                </c:pt>
                <c:pt idx="579">
                  <c:v>59.726601309635832</c:v>
                </c:pt>
                <c:pt idx="580">
                  <c:v>59.745494622796713</c:v>
                </c:pt>
                <c:pt idx="581">
                  <c:v>59.764297044261234</c:v>
                </c:pt>
                <c:pt idx="582">
                  <c:v>59.783008584598136</c:v>
                </c:pt>
                <c:pt idx="583">
                  <c:v>59.801629248691469</c:v>
                </c:pt>
                <c:pt idx="584">
                  <c:v>59.820159068559981</c:v>
                </c:pt>
                <c:pt idx="585">
                  <c:v>59.838598107746286</c:v>
                </c:pt>
                <c:pt idx="586">
                  <c:v>59.856946458220058</c:v>
                </c:pt>
                <c:pt idx="587">
                  <c:v>59.87520421065441</c:v>
                </c:pt>
                <c:pt idx="588">
                  <c:v>59.893371476650614</c:v>
                </c:pt>
                <c:pt idx="589">
                  <c:v>59.911448391776226</c:v>
                </c:pt>
                <c:pt idx="590">
                  <c:v>59.929435096405868</c:v>
                </c:pt>
                <c:pt idx="591">
                  <c:v>59.947331775652323</c:v>
                </c:pt>
                <c:pt idx="592">
                  <c:v>59.965138671042567</c:v>
                </c:pt>
                <c:pt idx="593">
                  <c:v>59.982856073142464</c:v>
                </c:pt>
                <c:pt idx="594">
                  <c:v>60.000484287125929</c:v>
                </c:pt>
                <c:pt idx="595">
                  <c:v>60.018023642882063</c:v>
                </c:pt>
                <c:pt idx="596">
                  <c:v>60.035474500061227</c:v>
                </c:pt>
                <c:pt idx="597">
                  <c:v>60.052837245026872</c:v>
                </c:pt>
                <c:pt idx="598">
                  <c:v>60.070112264833213</c:v>
                </c:pt>
                <c:pt idx="599">
                  <c:v>60.087299976135007</c:v>
                </c:pt>
                <c:pt idx="600">
                  <c:v>60.104400841492527</c:v>
                </c:pt>
                <c:pt idx="601">
                  <c:v>60.121415375589891</c:v>
                </c:pt>
                <c:pt idx="602">
                  <c:v>60.138344120560681</c:v>
                </c:pt>
                <c:pt idx="603">
                  <c:v>60.155187665084838</c:v>
                </c:pt>
                <c:pt idx="604">
                  <c:v>60.171946650914009</c:v>
                </c:pt>
                <c:pt idx="605">
                  <c:v>60.188621772629752</c:v>
                </c:pt>
                <c:pt idx="606">
                  <c:v>60.205213746074669</c:v>
                </c:pt>
                <c:pt idx="607">
                  <c:v>60.221723324260992</c:v>
                </c:pt>
                <c:pt idx="608">
                  <c:v>60.238151294624842</c:v>
                </c:pt>
                <c:pt idx="609">
                  <c:v>60.254498465344625</c:v>
                </c:pt>
                <c:pt idx="610">
                  <c:v>60.270765622078194</c:v>
                </c:pt>
                <c:pt idx="611">
                  <c:v>60.286953496305962</c:v>
                </c:pt>
                <c:pt idx="612">
                  <c:v>60.303062846121669</c:v>
                </c:pt>
                <c:pt idx="613">
                  <c:v>60.319094428517097</c:v>
                </c:pt>
                <c:pt idx="614">
                  <c:v>60.335048945324374</c:v>
                </c:pt>
                <c:pt idx="615">
                  <c:v>60.35092718970602</c:v>
                </c:pt>
                <c:pt idx="616">
                  <c:v>60.366729940555587</c:v>
                </c:pt>
                <c:pt idx="617">
                  <c:v>60.382457922745779</c:v>
                </c:pt>
                <c:pt idx="618">
                  <c:v>60.398111896959776</c:v>
                </c:pt>
                <c:pt idx="619">
                  <c:v>60.41369261853157</c:v>
                </c:pt>
                <c:pt idx="620">
                  <c:v>60.429200838310173</c:v>
                </c:pt>
                <c:pt idx="621">
                  <c:v>60.44463720711564</c:v>
                </c:pt>
                <c:pt idx="622">
                  <c:v>60.460002373160052</c:v>
                </c:pt>
                <c:pt idx="623">
                  <c:v>60.475297113906841</c:v>
                </c:pt>
                <c:pt idx="624">
                  <c:v>60.490522229274106</c:v>
                </c:pt>
                <c:pt idx="625">
                  <c:v>60.505678501284457</c:v>
                </c:pt>
                <c:pt idx="626">
                  <c:v>60.520766706100446</c:v>
                </c:pt>
                <c:pt idx="627">
                  <c:v>60.535787603037967</c:v>
                </c:pt>
                <c:pt idx="628">
                  <c:v>60.550741934473479</c:v>
                </c:pt>
                <c:pt idx="629">
                  <c:v>60.565630386251513</c:v>
                </c:pt>
                <c:pt idx="630">
                  <c:v>60.580453656710255</c:v>
                </c:pt>
                <c:pt idx="631">
                  <c:v>60.595212529343058</c:v>
                </c:pt>
                <c:pt idx="632">
                  <c:v>60.609907772673274</c:v>
                </c:pt>
                <c:pt idx="633">
                  <c:v>60.62454017830057</c:v>
                </c:pt>
                <c:pt idx="634">
                  <c:v>60.639110587781538</c:v>
                </c:pt>
                <c:pt idx="635">
                  <c:v>60.653619882266248</c:v>
                </c:pt>
                <c:pt idx="636">
                  <c:v>60.668068905425258</c:v>
                </c:pt>
                <c:pt idx="637">
                  <c:v>60.682458467049926</c:v>
                </c:pt>
                <c:pt idx="638">
                  <c:v>60.696789441375323</c:v>
                </c:pt>
                <c:pt idx="639">
                  <c:v>60.71106270853187</c:v>
                </c:pt>
                <c:pt idx="640">
                  <c:v>60.72527910910955</c:v>
                </c:pt>
                <c:pt idx="641">
                  <c:v>60.73943939260738</c:v>
                </c:pt>
                <c:pt idx="642">
                  <c:v>60.753544280215252</c:v>
                </c:pt>
                <c:pt idx="643">
                  <c:v>60.767594575261072</c:v>
                </c:pt>
                <c:pt idx="644">
                  <c:v>60.781591023574371</c:v>
                </c:pt>
                <c:pt idx="645">
                  <c:v>60.795534366301901</c:v>
                </c:pt>
                <c:pt idx="646">
                  <c:v>60.809425384071425</c:v>
                </c:pt>
                <c:pt idx="647">
                  <c:v>60.823264862163661</c:v>
                </c:pt>
                <c:pt idx="648">
                  <c:v>60.837053534003203</c:v>
                </c:pt>
                <c:pt idx="649">
                  <c:v>60.85079205163882</c:v>
                </c:pt>
                <c:pt idx="650">
                  <c:v>60.86448109359219</c:v>
                </c:pt>
                <c:pt idx="651">
                  <c:v>60.878121377152112</c:v>
                </c:pt>
                <c:pt idx="652">
                  <c:v>60.891713589773467</c:v>
                </c:pt>
                <c:pt idx="653">
                  <c:v>60.905258409164404</c:v>
                </c:pt>
                <c:pt idx="654">
                  <c:v>60.918756498596551</c:v>
                </c:pt>
                <c:pt idx="655">
                  <c:v>60.932208503088439</c:v>
                </c:pt>
                <c:pt idx="656">
                  <c:v>60.945615022434815</c:v>
                </c:pt>
                <c:pt idx="657">
                  <c:v>60.958976634921079</c:v>
                </c:pt>
                <c:pt idx="658">
                  <c:v>60.97229390540754</c:v>
                </c:pt>
                <c:pt idx="659">
                  <c:v>60.985567367067347</c:v>
                </c:pt>
                <c:pt idx="660">
                  <c:v>60.998797501094025</c:v>
                </c:pt>
                <c:pt idx="661">
                  <c:v>61.011984791311242</c:v>
                </c:pt>
                <c:pt idx="662">
                  <c:v>61.025129754097954</c:v>
                </c:pt>
                <c:pt idx="663">
                  <c:v>61.038232877248518</c:v>
                </c:pt>
                <c:pt idx="664">
                  <c:v>61.051294653778598</c:v>
                </c:pt>
                <c:pt idx="665">
                  <c:v>61.064315504133297</c:v>
                </c:pt>
                <c:pt idx="666">
                  <c:v>61.077295893907987</c:v>
                </c:pt>
                <c:pt idx="667">
                  <c:v>61.090236289356248</c:v>
                </c:pt>
                <c:pt idx="668">
                  <c:v>61.103137080732679</c:v>
                </c:pt>
                <c:pt idx="669">
                  <c:v>61.115998682685174</c:v>
                </c:pt>
                <c:pt idx="670">
                  <c:v>61.128821529740506</c:v>
                </c:pt>
                <c:pt idx="671">
                  <c:v>61.141606097415313</c:v>
                </c:pt>
                <c:pt idx="672">
                  <c:v>61.154352800778881</c:v>
                </c:pt>
                <c:pt idx="673">
                  <c:v>61.167061949159965</c:v>
                </c:pt>
                <c:pt idx="674">
                  <c:v>61.179733934732255</c:v>
                </c:pt>
                <c:pt idx="675">
                  <c:v>61.192369127297816</c:v>
                </c:pt>
                <c:pt idx="676">
                  <c:v>61.204967895479442</c:v>
                </c:pt>
                <c:pt idx="677">
                  <c:v>61.217530604009958</c:v>
                </c:pt>
                <c:pt idx="678">
                  <c:v>61.230057613768963</c:v>
                </c:pt>
                <c:pt idx="679">
                  <c:v>61.242549267532461</c:v>
                </c:pt>
                <c:pt idx="680">
                  <c:v>61.255005903575181</c:v>
                </c:pt>
                <c:pt idx="681">
                  <c:v>61.26742786382372</c:v>
                </c:pt>
                <c:pt idx="682">
                  <c:v>61.279815469692004</c:v>
                </c:pt>
                <c:pt idx="683">
                  <c:v>61.292169009291911</c:v>
                </c:pt>
                <c:pt idx="684">
                  <c:v>61.304488768698242</c:v>
                </c:pt>
                <c:pt idx="685">
                  <c:v>61.316775031734174</c:v>
                </c:pt>
                <c:pt idx="686">
                  <c:v>61.32902812054121</c:v>
                </c:pt>
                <c:pt idx="687">
                  <c:v>61.341248419622623</c:v>
                </c:pt>
                <c:pt idx="688">
                  <c:v>61.353436242781456</c:v>
                </c:pt>
                <c:pt idx="689">
                  <c:v>61.365591860489786</c:v>
                </c:pt>
                <c:pt idx="690">
                  <c:v>61.377715519024825</c:v>
                </c:pt>
                <c:pt idx="691">
                  <c:v>61.389807466610122</c:v>
                </c:pt>
                <c:pt idx="692">
                  <c:v>61.401867959045823</c:v>
                </c:pt>
                <c:pt idx="693">
                  <c:v>61.41389726997307</c:v>
                </c:pt>
                <c:pt idx="694">
                  <c:v>61.425895611715788</c:v>
                </c:pt>
                <c:pt idx="695">
                  <c:v>61.437863221842953</c:v>
                </c:pt>
                <c:pt idx="696">
                  <c:v>61.4498003346243</c:v>
                </c:pt>
                <c:pt idx="697">
                  <c:v>61.461707180578493</c:v>
                </c:pt>
                <c:pt idx="698">
                  <c:v>61.473583969857067</c:v>
                </c:pt>
                <c:pt idx="699">
                  <c:v>61.485430905701733</c:v>
                </c:pt>
                <c:pt idx="700">
                  <c:v>61.49724818586288</c:v>
                </c:pt>
                <c:pt idx="701">
                  <c:v>61.509036005103653</c:v>
                </c:pt>
                <c:pt idx="702">
                  <c:v>61.520794539031776</c:v>
                </c:pt>
                <c:pt idx="703">
                  <c:v>61.532523955372781</c:v>
                </c:pt>
                <c:pt idx="704">
                  <c:v>61.544224401820394</c:v>
                </c:pt>
                <c:pt idx="705">
                  <c:v>61.555895950150138</c:v>
                </c:pt>
                <c:pt idx="706">
                  <c:v>61.56753868899218</c:v>
                </c:pt>
                <c:pt idx="707">
                  <c:v>61.579152766713648</c:v>
                </c:pt>
                <c:pt idx="708">
                  <c:v>61.590738312924501</c:v>
                </c:pt>
                <c:pt idx="709">
                  <c:v>61.602295410156842</c:v>
                </c:pt>
                <c:pt idx="710">
                  <c:v>61.613824180210457</c:v>
                </c:pt>
                <c:pt idx="711">
                  <c:v>61.625324856003033</c:v>
                </c:pt>
                <c:pt idx="712">
                  <c:v>61.636797638636843</c:v>
                </c:pt>
                <c:pt idx="713">
                  <c:v>61.648242714302569</c:v>
                </c:pt>
                <c:pt idx="714">
                  <c:v>61.659660304912229</c:v>
                </c:pt>
                <c:pt idx="715">
                  <c:v>61.671050618806149</c:v>
                </c:pt>
                <c:pt idx="716">
                  <c:v>61.68241387964288</c:v>
                </c:pt>
                <c:pt idx="717">
                  <c:v>61.69375026162291</c:v>
                </c:pt>
                <c:pt idx="718">
                  <c:v>61.70505993359756</c:v>
                </c:pt>
                <c:pt idx="719">
                  <c:v>61.71634316002244</c:v>
                </c:pt>
                <c:pt idx="720">
                  <c:v>61.7276002071467</c:v>
                </c:pt>
                <c:pt idx="721">
                  <c:v>61.738831311082585</c:v>
                </c:pt>
                <c:pt idx="722">
                  <c:v>61.750036809508501</c:v>
                </c:pt>
                <c:pt idx="723">
                  <c:v>61.761216996395923</c:v>
                </c:pt>
                <c:pt idx="724">
                  <c:v>61.772372103185404</c:v>
                </c:pt>
                <c:pt idx="725">
                  <c:v>61.783502401044764</c:v>
                </c:pt>
                <c:pt idx="726">
                  <c:v>61.794608171863885</c:v>
                </c:pt>
                <c:pt idx="727">
                  <c:v>61.805689683910209</c:v>
                </c:pt>
                <c:pt idx="728">
                  <c:v>61.816747209773524</c:v>
                </c:pt>
                <c:pt idx="729">
                  <c:v>61.827781082261744</c:v>
                </c:pt>
                <c:pt idx="730">
                  <c:v>61.838791625517921</c:v>
                </c:pt>
                <c:pt idx="731">
                  <c:v>61.849779236086462</c:v>
                </c:pt>
                <c:pt idx="732">
                  <c:v>61.860744362330252</c:v>
                </c:pt>
                <c:pt idx="733">
                  <c:v>61.871687536376115</c:v>
                </c:pt>
                <c:pt idx="734">
                  <c:v>61.882609316970395</c:v>
                </c:pt>
                <c:pt idx="735">
                  <c:v>61.893510249210081</c:v>
                </c:pt>
                <c:pt idx="736">
                  <c:v>61.904390913349772</c:v>
                </c:pt>
                <c:pt idx="737">
                  <c:v>61.915251892370947</c:v>
                </c:pt>
                <c:pt idx="738">
                  <c:v>61.926093767978486</c:v>
                </c:pt>
                <c:pt idx="739">
                  <c:v>61.936917125061392</c:v>
                </c:pt>
                <c:pt idx="740">
                  <c:v>61.94772247069816</c:v>
                </c:pt>
                <c:pt idx="741">
                  <c:v>61.95851024837723</c:v>
                </c:pt>
                <c:pt idx="742">
                  <c:v>61.969280853543076</c:v>
                </c:pt>
                <c:pt idx="743">
                  <c:v>61.980034577757223</c:v>
                </c:pt>
                <c:pt idx="744">
                  <c:v>61.990771679081128</c:v>
                </c:pt>
                <c:pt idx="745">
                  <c:v>62.001492398076003</c:v>
                </c:pt>
                <c:pt idx="746">
                  <c:v>62.012196991810114</c:v>
                </c:pt>
                <c:pt idx="747">
                  <c:v>62.022885770382068</c:v>
                </c:pt>
                <c:pt idx="748">
                  <c:v>62.033559018512499</c:v>
                </c:pt>
                <c:pt idx="749">
                  <c:v>62.044216981930106</c:v>
                </c:pt>
                <c:pt idx="750">
                  <c:v>62.054859939388649</c:v>
                </c:pt>
                <c:pt idx="751">
                  <c:v>62.065488147581767</c:v>
                </c:pt>
                <c:pt idx="752">
                  <c:v>62.076101853457814</c:v>
                </c:pt>
                <c:pt idx="753">
                  <c:v>62.08670129644171</c:v>
                </c:pt>
                <c:pt idx="754">
                  <c:v>62.097286708851172</c:v>
                </c:pt>
                <c:pt idx="755">
                  <c:v>62.107858297839492</c:v>
                </c:pt>
                <c:pt idx="756">
                  <c:v>62.118416276252631</c:v>
                </c:pt>
                <c:pt idx="757">
                  <c:v>62.128960879589677</c:v>
                </c:pt>
                <c:pt idx="758">
                  <c:v>62.139492369991231</c:v>
                </c:pt>
                <c:pt idx="759">
                  <c:v>62.15001101427309</c:v>
                </c:pt>
                <c:pt idx="760">
                  <c:v>62.160517086237164</c:v>
                </c:pt>
                <c:pt idx="761">
                  <c:v>62.171010854929129</c:v>
                </c:pt>
                <c:pt idx="762">
                  <c:v>62.181492580885518</c:v>
                </c:pt>
                <c:pt idx="763">
                  <c:v>62.191962498584054</c:v>
                </c:pt>
                <c:pt idx="764">
                  <c:v>62.202420834646411</c:v>
                </c:pt>
                <c:pt idx="765">
                  <c:v>62.212867825335671</c:v>
                </c:pt>
                <c:pt idx="766">
                  <c:v>62.223303718046303</c:v>
                </c:pt>
                <c:pt idx="767">
                  <c:v>62.2337287424821</c:v>
                </c:pt>
                <c:pt idx="768">
                  <c:v>62.244143110211155</c:v>
                </c:pt>
                <c:pt idx="769">
                  <c:v>62.254547015136282</c:v>
                </c:pt>
                <c:pt idx="770">
                  <c:v>62.264940652263611</c:v>
                </c:pt>
                <c:pt idx="771">
                  <c:v>62.275324211427467</c:v>
                </c:pt>
                <c:pt idx="772">
                  <c:v>62.285697887111894</c:v>
                </c:pt>
                <c:pt idx="773">
                  <c:v>62.296061873164362</c:v>
                </c:pt>
                <c:pt idx="774">
                  <c:v>62.3064163387957</c:v>
                </c:pt>
                <c:pt idx="775">
                  <c:v>62.316761467928984</c:v>
                </c:pt>
                <c:pt idx="776">
                  <c:v>62.327097406406452</c:v>
                </c:pt>
                <c:pt idx="777">
                  <c:v>62.33742424652624</c:v>
                </c:pt>
                <c:pt idx="778">
                  <c:v>62.347742114148666</c:v>
                </c:pt>
                <c:pt idx="779">
                  <c:v>62.358051157124677</c:v>
                </c:pt>
                <c:pt idx="780">
                  <c:v>62.36835158158344</c:v>
                </c:pt>
                <c:pt idx="781">
                  <c:v>62.378643662801927</c:v>
                </c:pt>
                <c:pt idx="782">
                  <c:v>62.38892769157259</c:v>
                </c:pt>
                <c:pt idx="783">
                  <c:v>62.399203961251956</c:v>
                </c:pt>
                <c:pt idx="784">
                  <c:v>62.409472747408351</c:v>
                </c:pt>
                <c:pt idx="785">
                  <c:v>62.419734298925349</c:v>
                </c:pt>
                <c:pt idx="786">
                  <c:v>62.429988835079975</c:v>
                </c:pt>
                <c:pt idx="787">
                  <c:v>62.440236541387321</c:v>
                </c:pt>
                <c:pt idx="788">
                  <c:v>62.450477570225857</c:v>
                </c:pt>
                <c:pt idx="789">
                  <c:v>62.460712079957666</c:v>
                </c:pt>
                <c:pt idx="790">
                  <c:v>62.470940238171004</c:v>
                </c:pt>
                <c:pt idx="791">
                  <c:v>62.481162213635024</c:v>
                </c:pt>
                <c:pt idx="792">
                  <c:v>62.491378111722831</c:v>
                </c:pt>
                <c:pt idx="793">
                  <c:v>62.501588050332764</c:v>
                </c:pt>
                <c:pt idx="794">
                  <c:v>62.51179219996974</c:v>
                </c:pt>
                <c:pt idx="795">
                  <c:v>62.521990722422011</c:v>
                </c:pt>
                <c:pt idx="796">
                  <c:v>62.532183749515809</c:v>
                </c:pt>
                <c:pt idx="797">
                  <c:v>62.542371373693996</c:v>
                </c:pt>
                <c:pt idx="798">
                  <c:v>62.55255371976137</c:v>
                </c:pt>
                <c:pt idx="799">
                  <c:v>62.562730905684234</c:v>
                </c:pt>
                <c:pt idx="800">
                  <c:v>62.572902990805268</c:v>
                </c:pt>
                <c:pt idx="801">
                  <c:v>62.583070034756744</c:v>
                </c:pt>
                <c:pt idx="802">
                  <c:v>62.593232096637777</c:v>
                </c:pt>
                <c:pt idx="803">
                  <c:v>62.603389214828255</c:v>
                </c:pt>
                <c:pt idx="804">
                  <c:v>62.613541402523637</c:v>
                </c:pt>
                <c:pt idx="805">
                  <c:v>62.623688702066346</c:v>
                </c:pt>
                <c:pt idx="806">
                  <c:v>62.633831148012504</c:v>
                </c:pt>
                <c:pt idx="807">
                  <c:v>62.643968698560293</c:v>
                </c:pt>
                <c:pt idx="808">
                  <c:v>62.654101334309345</c:v>
                </c:pt>
                <c:pt idx="809">
                  <c:v>62.664229019615242</c:v>
                </c:pt>
                <c:pt idx="810">
                  <c:v>62.674351650717789</c:v>
                </c:pt>
                <c:pt idx="811">
                  <c:v>62.684469062142206</c:v>
                </c:pt>
                <c:pt idx="812">
                  <c:v>62.694581138932428</c:v>
                </c:pt>
                <c:pt idx="813">
                  <c:v>62.704687807342957</c:v>
                </c:pt>
                <c:pt idx="814">
                  <c:v>62.714788936327672</c:v>
                </c:pt>
                <c:pt idx="815">
                  <c:v>62.724884444477603</c:v>
                </c:pt>
                <c:pt idx="816">
                  <c:v>62.734974232938164</c:v>
                </c:pt>
                <c:pt idx="817">
                  <c:v>62.745058197449545</c:v>
                </c:pt>
                <c:pt idx="818">
                  <c:v>62.75513632564202</c:v>
                </c:pt>
                <c:pt idx="819">
                  <c:v>62.765208548829811</c:v>
                </c:pt>
                <c:pt idx="820">
                  <c:v>62.775274777620311</c:v>
                </c:pt>
                <c:pt idx="821">
                  <c:v>62.785334901965122</c:v>
                </c:pt>
                <c:pt idx="822">
                  <c:v>62.795388814373027</c:v>
                </c:pt>
                <c:pt idx="823">
                  <c:v>62.805436451055478</c:v>
                </c:pt>
                <c:pt idx="824">
                  <c:v>62.815477706813134</c:v>
                </c:pt>
                <c:pt idx="825">
                  <c:v>62.825512472435456</c:v>
                </c:pt>
                <c:pt idx="826">
                  <c:v>62.835540656650366</c:v>
                </c:pt>
                <c:pt idx="827">
                  <c:v>62.845562190889808</c:v>
                </c:pt>
                <c:pt idx="828">
                  <c:v>62.855577012996278</c:v>
                </c:pt>
                <c:pt idx="829">
                  <c:v>62.865585073734827</c:v>
                </c:pt>
                <c:pt idx="830">
                  <c:v>62.875586340490564</c:v>
                </c:pt>
                <c:pt idx="831">
                  <c:v>62.885580795188325</c:v>
                </c:pt>
                <c:pt idx="832">
                  <c:v>62.895568397459556</c:v>
                </c:pt>
                <c:pt idx="833">
                  <c:v>62.905549116288796</c:v>
                </c:pt>
                <c:pt idx="834">
                  <c:v>62.915522945450654</c:v>
                </c:pt>
                <c:pt idx="835">
                  <c:v>62.925489855088635</c:v>
                </c:pt>
                <c:pt idx="836">
                  <c:v>62.935449799231044</c:v>
                </c:pt>
                <c:pt idx="837">
                  <c:v>62.945402729249388</c:v>
                </c:pt>
                <c:pt idx="838">
                  <c:v>62.955348598867701</c:v>
                </c:pt>
                <c:pt idx="839">
                  <c:v>62.965287365240862</c:v>
                </c:pt>
                <c:pt idx="840">
                  <c:v>62.975218975643024</c:v>
                </c:pt>
                <c:pt idx="841">
                  <c:v>62.985143381278043</c:v>
                </c:pt>
                <c:pt idx="842">
                  <c:v>62.995060570773745</c:v>
                </c:pt>
                <c:pt idx="843">
                  <c:v>63.004970520424372</c:v>
                </c:pt>
                <c:pt idx="844">
                  <c:v>63.014873161119915</c:v>
                </c:pt>
                <c:pt idx="845">
                  <c:v>63.024768459218905</c:v>
                </c:pt>
                <c:pt idx="846">
                  <c:v>63.034656416159628</c:v>
                </c:pt>
                <c:pt idx="847">
                  <c:v>63.044537017485254</c:v>
                </c:pt>
                <c:pt idx="848">
                  <c:v>63.054410207030287</c:v>
                </c:pt>
                <c:pt idx="849">
                  <c:v>63.064275969223765</c:v>
                </c:pt>
                <c:pt idx="850">
                  <c:v>63.07413424975077</c:v>
                </c:pt>
                <c:pt idx="851">
                  <c:v>63.083985004360684</c:v>
                </c:pt>
                <c:pt idx="852">
                  <c:v>63.093828260606259</c:v>
                </c:pt>
                <c:pt idx="853">
                  <c:v>63.103664004335052</c:v>
                </c:pt>
                <c:pt idx="854">
                  <c:v>63.113492185359128</c:v>
                </c:pt>
                <c:pt idx="855">
                  <c:v>63.123312753669452</c:v>
                </c:pt>
                <c:pt idx="856">
                  <c:v>63.133125653593687</c:v>
                </c:pt>
                <c:pt idx="857">
                  <c:v>63.142930816665931</c:v>
                </c:pt>
                <c:pt idx="858">
                  <c:v>63.152728233428903</c:v>
                </c:pt>
                <c:pt idx="859">
                  <c:v>63.162517840989203</c:v>
                </c:pt>
                <c:pt idx="860">
                  <c:v>63.172299541408719</c:v>
                </c:pt>
                <c:pt idx="861">
                  <c:v>63.182073268952934</c:v>
                </c:pt>
                <c:pt idx="862">
                  <c:v>63.191839011032641</c:v>
                </c:pt>
                <c:pt idx="863">
                  <c:v>63.201596752131941</c:v>
                </c:pt>
                <c:pt idx="864">
                  <c:v>63.211346495726559</c:v>
                </c:pt>
                <c:pt idx="865">
                  <c:v>63.221088246561671</c:v>
                </c:pt>
                <c:pt idx="866">
                  <c:v>63.230821998998167</c:v>
                </c:pt>
                <c:pt idx="867">
                  <c:v>63.240547753774052</c:v>
                </c:pt>
                <c:pt idx="868">
                  <c:v>63.250265502140429</c:v>
                </c:pt>
                <c:pt idx="869">
                  <c:v>63.259975238940342</c:v>
                </c:pt>
                <c:pt idx="870">
                  <c:v>63.269676987063683</c:v>
                </c:pt>
                <c:pt idx="871">
                  <c:v>63.279370722229572</c:v>
                </c:pt>
                <c:pt idx="872">
                  <c:v>63.289056394254494</c:v>
                </c:pt>
                <c:pt idx="873">
                  <c:v>63.298733989143884</c:v>
                </c:pt>
                <c:pt idx="874">
                  <c:v>63.308403461392068</c:v>
                </c:pt>
                <c:pt idx="875">
                  <c:v>63.318064820990799</c:v>
                </c:pt>
                <c:pt idx="876">
                  <c:v>63.327718071749665</c:v>
                </c:pt>
                <c:pt idx="877">
                  <c:v>63.337363159557881</c:v>
                </c:pt>
                <c:pt idx="878">
                  <c:v>63.347000081920122</c:v>
                </c:pt>
                <c:pt idx="879">
                  <c:v>63.356628808744333</c:v>
                </c:pt>
                <c:pt idx="880">
                  <c:v>63.366249286600116</c:v>
                </c:pt>
                <c:pt idx="881">
                  <c:v>63.375861473027477</c:v>
                </c:pt>
                <c:pt idx="882">
                  <c:v>63.385465313463754</c:v>
                </c:pt>
                <c:pt idx="883">
                  <c:v>63.395060755496409</c:v>
                </c:pt>
                <c:pt idx="884">
                  <c:v>63.404647736826554</c:v>
                </c:pt>
                <c:pt idx="885">
                  <c:v>63.414226178340044</c:v>
                </c:pt>
                <c:pt idx="886">
                  <c:v>63.423796010928676</c:v>
                </c:pt>
                <c:pt idx="887">
                  <c:v>63.433357156362462</c:v>
                </c:pt>
                <c:pt idx="888">
                  <c:v>63.442909522422795</c:v>
                </c:pt>
                <c:pt idx="889">
                  <c:v>63.452453029490776</c:v>
                </c:pt>
                <c:pt idx="890">
                  <c:v>63.461987592494971</c:v>
                </c:pt>
                <c:pt idx="891">
                  <c:v>63.471513102749391</c:v>
                </c:pt>
                <c:pt idx="892">
                  <c:v>63.48102947992907</c:v>
                </c:pt>
                <c:pt idx="893">
                  <c:v>63.490536644522145</c:v>
                </c:pt>
                <c:pt idx="894">
                  <c:v>63.500034482276938</c:v>
                </c:pt>
                <c:pt idx="895">
                  <c:v>63.509522837206347</c:v>
                </c:pt>
                <c:pt idx="896">
                  <c:v>63.519001535739704</c:v>
                </c:pt>
                <c:pt idx="897">
                  <c:v>63.528470393733151</c:v>
                </c:pt>
                <c:pt idx="898">
                  <c:v>63.537929149559176</c:v>
                </c:pt>
                <c:pt idx="899">
                  <c:v>63.547377501410544</c:v>
                </c:pt>
                <c:pt idx="900">
                  <c:v>63.556815134511261</c:v>
                </c:pt>
                <c:pt idx="901">
                  <c:v>63.566241706233889</c:v>
                </c:pt>
                <c:pt idx="902">
                  <c:v>63.575656861550954</c:v>
                </c:pt>
                <c:pt idx="903">
                  <c:v>63.585060222108901</c:v>
                </c:pt>
                <c:pt idx="904">
                  <c:v>63.594451383614313</c:v>
                </c:pt>
                <c:pt idx="905">
                  <c:v>63.603829936883855</c:v>
                </c:pt>
                <c:pt idx="906">
                  <c:v>63.613195455201222</c:v>
                </c:pt>
                <c:pt idx="907">
                  <c:v>63.62254749134874</c:v>
                </c:pt>
                <c:pt idx="908">
                  <c:v>63.631885603178475</c:v>
                </c:pt>
                <c:pt idx="909">
                  <c:v>63.641209374218278</c:v>
                </c:pt>
                <c:pt idx="910">
                  <c:v>63.650518371433144</c:v>
                </c:pt>
                <c:pt idx="911">
                  <c:v>63.659812100829463</c:v>
                </c:pt>
                <c:pt idx="912">
                  <c:v>63.669090108605197</c:v>
                </c:pt>
                <c:pt idx="913">
                  <c:v>63.678351955182592</c:v>
                </c:pt>
                <c:pt idx="914">
                  <c:v>63.687597178084665</c:v>
                </c:pt>
                <c:pt idx="915">
                  <c:v>63.696825349007476</c:v>
                </c:pt>
                <c:pt idx="916">
                  <c:v>63.706036069562579</c:v>
                </c:pt>
                <c:pt idx="917">
                  <c:v>63.715228966270928</c:v>
                </c:pt>
                <c:pt idx="918">
                  <c:v>63.724403676605931</c:v>
                </c:pt>
                <c:pt idx="919">
                  <c:v>63.73355985591288</c:v>
                </c:pt>
                <c:pt idx="920">
                  <c:v>63.742697201765679</c:v>
                </c:pt>
                <c:pt idx="921">
                  <c:v>63.7518153548654</c:v>
                </c:pt>
                <c:pt idx="922">
                  <c:v>63.760913993998379</c:v>
                </c:pt>
                <c:pt idx="923">
                  <c:v>63.769992854292695</c:v>
                </c:pt>
                <c:pt idx="924">
                  <c:v>63.779051666721216</c:v>
                </c:pt>
                <c:pt idx="925">
                  <c:v>63.78809013176037</c:v>
                </c:pt>
                <c:pt idx="926">
                  <c:v>63.797107945890772</c:v>
                </c:pt>
                <c:pt idx="927">
                  <c:v>63.806104813804019</c:v>
                </c:pt>
                <c:pt idx="928">
                  <c:v>63.815080416057008</c:v>
                </c:pt>
                <c:pt idx="929">
                  <c:v>63.82403442130488</c:v>
                </c:pt>
                <c:pt idx="930">
                  <c:v>63.83296648610483</c:v>
                </c:pt>
                <c:pt idx="931">
                  <c:v>63.841876271188859</c:v>
                </c:pt>
                <c:pt idx="932">
                  <c:v>63.850763492133311</c:v>
                </c:pt>
                <c:pt idx="933">
                  <c:v>63.859627940472166</c:v>
                </c:pt>
                <c:pt idx="934">
                  <c:v>63.86846947214115</c:v>
                </c:pt>
                <c:pt idx="935">
                  <c:v>63.877287965487433</c:v>
                </c:pt>
                <c:pt idx="936">
                  <c:v>63.886083307279037</c:v>
                </c:pt>
                <c:pt idx="937">
                  <c:v>63.894855470497141</c:v>
                </c:pt>
                <c:pt idx="938">
                  <c:v>63.903604496391054</c:v>
                </c:pt>
                <c:pt idx="939">
                  <c:v>63.9123304619118</c:v>
                </c:pt>
                <c:pt idx="940">
                  <c:v>63.921033471640051</c:v>
                </c:pt>
                <c:pt idx="941">
                  <c:v>63.929713674912044</c:v>
                </c:pt>
                <c:pt idx="942">
                  <c:v>63.938371237182416</c:v>
                </c:pt>
                <c:pt idx="943">
                  <c:v>63.947006340316157</c:v>
                </c:pt>
                <c:pt idx="944">
                  <c:v>63.955619201130133</c:v>
                </c:pt>
                <c:pt idx="945">
                  <c:v>63.964210104943639</c:v>
                </c:pt>
                <c:pt idx="946">
                  <c:v>63.972779406784611</c:v>
                </c:pt>
                <c:pt idx="947">
                  <c:v>63.981327438739868</c:v>
                </c:pt>
                <c:pt idx="948">
                  <c:v>63.989854580179113</c:v>
                </c:pt>
                <c:pt idx="949">
                  <c:v>63.998361231906465</c:v>
                </c:pt>
                <c:pt idx="950">
                  <c:v>64.006847798256004</c:v>
                </c:pt>
                <c:pt idx="951">
                  <c:v>64.015314707719256</c:v>
                </c:pt>
                <c:pt idx="952">
                  <c:v>64.023762387938419</c:v>
                </c:pt>
                <c:pt idx="953">
                  <c:v>64.032191249421714</c:v>
                </c:pt>
                <c:pt idx="954">
                  <c:v>64.040601699902595</c:v>
                </c:pt>
                <c:pt idx="955">
                  <c:v>64.048994122043496</c:v>
                </c:pt>
                <c:pt idx="956">
                  <c:v>64.057368904697469</c:v>
                </c:pt>
                <c:pt idx="957">
                  <c:v>64.065726400411279</c:v>
                </c:pt>
                <c:pt idx="958">
                  <c:v>64.074066908320262</c:v>
                </c:pt>
                <c:pt idx="959">
                  <c:v>64.082390741266835</c:v>
                </c:pt>
                <c:pt idx="960">
                  <c:v>64.090698223888779</c:v>
                </c:pt>
                <c:pt idx="961">
                  <c:v>64.098989636629</c:v>
                </c:pt>
                <c:pt idx="962">
                  <c:v>64.107265199793744</c:v>
                </c:pt>
                <c:pt idx="963">
                  <c:v>64.11552515869775</c:v>
                </c:pt>
                <c:pt idx="964">
                  <c:v>64.123769732794941</c:v>
                </c:pt>
                <c:pt idx="965">
                  <c:v>64.131999122326192</c:v>
                </c:pt>
                <c:pt idx="966">
                  <c:v>64.140213545385421</c:v>
                </c:pt>
                <c:pt idx="967">
                  <c:v>64.148413183442827</c:v>
                </c:pt>
                <c:pt idx="968">
                  <c:v>64.156598199512217</c:v>
                </c:pt>
                <c:pt idx="969">
                  <c:v>64.164768785569194</c:v>
                </c:pt>
                <c:pt idx="970">
                  <c:v>64.172925077073415</c:v>
                </c:pt>
                <c:pt idx="971">
                  <c:v>64.181067165888663</c:v>
                </c:pt>
                <c:pt idx="972">
                  <c:v>64.189195154816758</c:v>
                </c:pt>
                <c:pt idx="973">
                  <c:v>64.197309158932569</c:v>
                </c:pt>
                <c:pt idx="974">
                  <c:v>64.205409264119382</c:v>
                </c:pt>
                <c:pt idx="975">
                  <c:v>64.213495537759883</c:v>
                </c:pt>
                <c:pt idx="976">
                  <c:v>64.221568049828136</c:v>
                </c:pt>
                <c:pt idx="977">
                  <c:v>64.229626832153315</c:v>
                </c:pt>
                <c:pt idx="978">
                  <c:v>64.237671917935401</c:v>
                </c:pt>
                <c:pt idx="979">
                  <c:v>64.245703326575835</c:v>
                </c:pt>
                <c:pt idx="980">
                  <c:v>64.253721058528527</c:v>
                </c:pt>
                <c:pt idx="981">
                  <c:v>64.261725115267367</c:v>
                </c:pt>
                <c:pt idx="982">
                  <c:v>64.269715487559964</c:v>
                </c:pt>
                <c:pt idx="983">
                  <c:v>64.277692148477911</c:v>
                </c:pt>
                <c:pt idx="984">
                  <c:v>64.285655074090002</c:v>
                </c:pt>
                <c:pt idx="985">
                  <c:v>64.293604223161935</c:v>
                </c:pt>
                <c:pt idx="986">
                  <c:v>64.301539551058255</c:v>
                </c:pt>
                <c:pt idx="987">
                  <c:v>64.309460998215414</c:v>
                </c:pt>
                <c:pt idx="988">
                  <c:v>64.317368482823156</c:v>
                </c:pt>
                <c:pt idx="989">
                  <c:v>64.325261921379479</c:v>
                </c:pt>
                <c:pt idx="990">
                  <c:v>64.333141214326744</c:v>
                </c:pt>
                <c:pt idx="991">
                  <c:v>64.341006241484081</c:v>
                </c:pt>
                <c:pt idx="992">
                  <c:v>64.348856879443119</c:v>
                </c:pt>
                <c:pt idx="993">
                  <c:v>64.356692986501386</c:v>
                </c:pt>
                <c:pt idx="994">
                  <c:v>64.364514419944541</c:v>
                </c:pt>
                <c:pt idx="995">
                  <c:v>64.372321023617815</c:v>
                </c:pt>
                <c:pt idx="996">
                  <c:v>64.380112622983305</c:v>
                </c:pt>
                <c:pt idx="997">
                  <c:v>64.387889045909759</c:v>
                </c:pt>
                <c:pt idx="998">
                  <c:v>64.395650109642148</c:v>
                </c:pt>
                <c:pt idx="999">
                  <c:v>64.403395614007891</c:v>
                </c:pt>
                <c:pt idx="1000">
                  <c:v>64.411125361084615</c:v>
                </c:pt>
                <c:pt idx="1001">
                  <c:v>64.418839138625273</c:v>
                </c:pt>
                <c:pt idx="1002">
                  <c:v>64.426536729602304</c:v>
                </c:pt>
                <c:pt idx="1003">
                  <c:v>64.434217896541924</c:v>
                </c:pt>
                <c:pt idx="1004">
                  <c:v>64.441882374000315</c:v>
                </c:pt>
                <c:pt idx="1005">
                  <c:v>64.449529887085816</c:v>
                </c:pt>
                <c:pt idx="1006">
                  <c:v>64.457160138449908</c:v>
                </c:pt>
                <c:pt idx="1007">
                  <c:v>64.46477280308406</c:v>
                </c:pt>
                <c:pt idx="1008">
                  <c:v>64.472367547462341</c:v>
                </c:pt>
                <c:pt idx="1009">
                  <c:v>64.479944018338685</c:v>
                </c:pt>
                <c:pt idx="1010">
                  <c:v>64.487501841089809</c:v>
                </c:pt>
                <c:pt idx="1011">
                  <c:v>64.495040648440906</c:v>
                </c:pt>
                <c:pt idx="1012">
                  <c:v>64.50256007315474</c:v>
                </c:pt>
                <c:pt idx="1013">
                  <c:v>64.510059766519817</c:v>
                </c:pt>
                <c:pt idx="1014">
                  <c:v>64.517539388937223</c:v>
                </c:pt>
                <c:pt idx="1015">
                  <c:v>64.524998602522913</c:v>
                </c:pt>
                <c:pt idx="1016">
                  <c:v>64.532437084528667</c:v>
                </c:pt>
                <c:pt idx="1017">
                  <c:v>64.539854509582995</c:v>
                </c:pt>
                <c:pt idx="1018">
                  <c:v>64.547250542950181</c:v>
                </c:pt>
                <c:pt idx="1019">
                  <c:v>64.554624853163858</c:v>
                </c:pt>
                <c:pt idx="1020">
                  <c:v>64.561977099013134</c:v>
                </c:pt>
                <c:pt idx="1021">
                  <c:v>64.569306944540429</c:v>
                </c:pt>
                <c:pt idx="1022">
                  <c:v>64.576614068216415</c:v>
                </c:pt>
                <c:pt idx="1023">
                  <c:v>64.583898127172333</c:v>
                </c:pt>
                <c:pt idx="1024">
                  <c:v>64.591158765695951</c:v>
                </c:pt>
                <c:pt idx="1025">
                  <c:v>64.598395656356345</c:v>
                </c:pt>
                <c:pt idx="1026">
                  <c:v>64.605608468609489</c:v>
                </c:pt>
                <c:pt idx="1027">
                  <c:v>64.612796887581354</c:v>
                </c:pt>
                <c:pt idx="1028">
                  <c:v>64.619960593483071</c:v>
                </c:pt>
                <c:pt idx="1029">
                  <c:v>64.627099273345735</c:v>
                </c:pt>
                <c:pt idx="1030">
                  <c:v>64.634212607857421</c:v>
                </c:pt>
                <c:pt idx="1031">
                  <c:v>64.641300295521745</c:v>
                </c:pt>
                <c:pt idx="1032">
                  <c:v>64.648362045276698</c:v>
                </c:pt>
                <c:pt idx="1033">
                  <c:v>64.65539749509972</c:v>
                </c:pt>
                <c:pt idx="1034">
                  <c:v>64.662406279856555</c:v>
                </c:pt>
                <c:pt idx="1035">
                  <c:v>64.669388115637389</c:v>
                </c:pt>
                <c:pt idx="1036">
                  <c:v>64.67634272182255</c:v>
                </c:pt>
                <c:pt idx="1037">
                  <c:v>64.683269790873922</c:v>
                </c:pt>
                <c:pt idx="1038">
                  <c:v>64.690169057356613</c:v>
                </c:pt>
                <c:pt idx="1039">
                  <c:v>64.697040255033741</c:v>
                </c:pt>
                <c:pt idx="1040">
                  <c:v>64.703883138383333</c:v>
                </c:pt>
                <c:pt idx="1041">
                  <c:v>64.710697463381223</c:v>
                </c:pt>
                <c:pt idx="1042">
                  <c:v>64.717482969997988</c:v>
                </c:pt>
                <c:pt idx="1043">
                  <c:v>64.724239426043624</c:v>
                </c:pt>
                <c:pt idx="1044">
                  <c:v>64.730966591410322</c:v>
                </c:pt>
                <c:pt idx="1045">
                  <c:v>64.73766422554101</c:v>
                </c:pt>
                <c:pt idx="1046">
                  <c:v>64.744332094508565</c:v>
                </c:pt>
                <c:pt idx="1047">
                  <c:v>64.750969963620577</c:v>
                </c:pt>
                <c:pt idx="1048">
                  <c:v>64.757577616639594</c:v>
                </c:pt>
                <c:pt idx="1049">
                  <c:v>64.76415484145123</c:v>
                </c:pt>
                <c:pt idx="1050">
                  <c:v>64.770701419899879</c:v>
                </c:pt>
                <c:pt idx="1051">
                  <c:v>64.77721714777941</c:v>
                </c:pt>
                <c:pt idx="1052">
                  <c:v>64.783701823315539</c:v>
                </c:pt>
                <c:pt idx="1053">
                  <c:v>64.790155238630504</c:v>
                </c:pt>
                <c:pt idx="1054">
                  <c:v>64.796577199742643</c:v>
                </c:pt>
                <c:pt idx="1055">
                  <c:v>64.802967518253652</c:v>
                </c:pt>
                <c:pt idx="1056">
                  <c:v>64.809326002718308</c:v>
                </c:pt>
                <c:pt idx="1057">
                  <c:v>64.815652472101362</c:v>
                </c:pt>
                <c:pt idx="1058">
                  <c:v>64.821946743062796</c:v>
                </c:pt>
                <c:pt idx="1059">
                  <c:v>64.82820864384054</c:v>
                </c:pt>
                <c:pt idx="1060">
                  <c:v>64.834438002776238</c:v>
                </c:pt>
                <c:pt idx="1061">
                  <c:v>64.840634643447018</c:v>
                </c:pt>
                <c:pt idx="1062">
                  <c:v>64.84679839884673</c:v>
                </c:pt>
                <c:pt idx="1063">
                  <c:v>64.852929102056251</c:v>
                </c:pt>
                <c:pt idx="1064">
                  <c:v>64.85902660681171</c:v>
                </c:pt>
                <c:pt idx="1065">
                  <c:v>64.865090761570556</c:v>
                </c:pt>
                <c:pt idx="1066">
                  <c:v>64.871121403976019</c:v>
                </c:pt>
                <c:pt idx="1067">
                  <c:v>64.877118408995429</c:v>
                </c:pt>
                <c:pt idx="1068">
                  <c:v>64.883081597785718</c:v>
                </c:pt>
                <c:pt idx="1069">
                  <c:v>64.889010820296662</c:v>
                </c:pt>
                <c:pt idx="1070">
                  <c:v>64.894905971042334</c:v>
                </c:pt>
                <c:pt idx="1071">
                  <c:v>64.900766886315608</c:v>
                </c:pt>
                <c:pt idx="1072">
                  <c:v>64.906593382539697</c:v>
                </c:pt>
                <c:pt idx="1073">
                  <c:v>64.912385348218891</c:v>
                </c:pt>
                <c:pt idx="1074">
                  <c:v>64.918142658489913</c:v>
                </c:pt>
                <c:pt idx="1075">
                  <c:v>64.923865173644387</c:v>
                </c:pt>
                <c:pt idx="1076">
                  <c:v>64.929552758733337</c:v>
                </c:pt>
                <c:pt idx="1077">
                  <c:v>64.935205267181146</c:v>
                </c:pt>
                <c:pt idx="1078">
                  <c:v>64.940822621416345</c:v>
                </c:pt>
                <c:pt idx="1079">
                  <c:v>64.946404693588633</c:v>
                </c:pt>
                <c:pt idx="1080">
                  <c:v>64.951951358265859</c:v>
                </c:pt>
                <c:pt idx="1081">
                  <c:v>64.957462475448025</c:v>
                </c:pt>
                <c:pt idx="1082">
                  <c:v>64.962937928304243</c:v>
                </c:pt>
                <c:pt idx="1083">
                  <c:v>64.968377614426316</c:v>
                </c:pt>
                <c:pt idx="1084">
                  <c:v>64.97378141816445</c:v>
                </c:pt>
                <c:pt idx="1085">
                  <c:v>64.979149261429143</c:v>
                </c:pt>
                <c:pt idx="1086">
                  <c:v>64.984481056483077</c:v>
                </c:pt>
                <c:pt idx="1087">
                  <c:v>64.989776693058914</c:v>
                </c:pt>
                <c:pt idx="1088">
                  <c:v>64.99503607118983</c:v>
                </c:pt>
                <c:pt idx="1089">
                  <c:v>65.000259131190077</c:v>
                </c:pt>
                <c:pt idx="1090">
                  <c:v>65.005445790944094</c:v>
                </c:pt>
                <c:pt idx="1091">
                  <c:v>65.010595964033499</c:v>
                </c:pt>
                <c:pt idx="1092">
                  <c:v>65.01570957543457</c:v>
                </c:pt>
                <c:pt idx="1093">
                  <c:v>65.020786545765588</c:v>
                </c:pt>
                <c:pt idx="1094">
                  <c:v>65.025826807029233</c:v>
                </c:pt>
                <c:pt idx="1095">
                  <c:v>65.030830291192572</c:v>
                </c:pt>
                <c:pt idx="1096">
                  <c:v>65.035796925741479</c:v>
                </c:pt>
                <c:pt idx="1097">
                  <c:v>65.040726650826173</c:v>
                </c:pt>
                <c:pt idx="1098">
                  <c:v>65.045619405372904</c:v>
                </c:pt>
                <c:pt idx="1099">
                  <c:v>65.050475124655364</c:v>
                </c:pt>
                <c:pt idx="1100">
                  <c:v>65.055293754756121</c:v>
                </c:pt>
                <c:pt idx="1101">
                  <c:v>65.060075241683762</c:v>
                </c:pt>
                <c:pt idx="1102">
                  <c:v>65.064819525033215</c:v>
                </c:pt>
                <c:pt idx="1103">
                  <c:v>65.069526554624986</c:v>
                </c:pt>
                <c:pt idx="1104">
                  <c:v>65.074196277138924</c:v>
                </c:pt>
                <c:pt idx="1105">
                  <c:v>65.078828648750928</c:v>
                </c:pt>
                <c:pt idx="1106">
                  <c:v>65.083423624498906</c:v>
                </c:pt>
                <c:pt idx="1107">
                  <c:v>65.087981154726762</c:v>
                </c:pt>
                <c:pt idx="1108">
                  <c:v>65.092501200407114</c:v>
                </c:pt>
                <c:pt idx="1109">
                  <c:v>65.096983744097258</c:v>
                </c:pt>
                <c:pt idx="1110">
                  <c:v>65.101428773644855</c:v>
                </c:pt>
                <c:pt idx="1111">
                  <c:v>65.105836257841247</c:v>
                </c:pt>
                <c:pt idx="1112">
                  <c:v>65.110206151793022</c:v>
                </c:pt>
                <c:pt idx="1113">
                  <c:v>65.11453841459597</c:v>
                </c:pt>
                <c:pt idx="1114">
                  <c:v>65.118833031068021</c:v>
                </c:pt>
                <c:pt idx="1115">
                  <c:v>65.123089993232043</c:v>
                </c:pt>
                <c:pt idx="1116">
                  <c:v>65.127309273354115</c:v>
                </c:pt>
                <c:pt idx="1117">
                  <c:v>65.131490817087212</c:v>
                </c:pt>
                <c:pt idx="1118">
                  <c:v>65.135634600372924</c:v>
                </c:pt>
                <c:pt idx="1119">
                  <c:v>65.139740610759176</c:v>
                </c:pt>
                <c:pt idx="1120">
                  <c:v>65.143808789209714</c:v>
                </c:pt>
                <c:pt idx="1121">
                  <c:v>65.147839174743567</c:v>
                </c:pt>
                <c:pt idx="1122">
                  <c:v>65.151831806712366</c:v>
                </c:pt>
                <c:pt idx="1123">
                  <c:v>65.15578667844926</c:v>
                </c:pt>
                <c:pt idx="1124">
                  <c:v>65.15970379510722</c:v>
                </c:pt>
                <c:pt idx="1125">
                  <c:v>65.163583158327356</c:v>
                </c:pt>
                <c:pt idx="1126">
                  <c:v>65.167424766585626</c:v>
                </c:pt>
                <c:pt idx="1127">
                  <c:v>65.17122863346458</c:v>
                </c:pt>
                <c:pt idx="1128">
                  <c:v>65.174994750052292</c:v>
                </c:pt>
                <c:pt idx="1129">
                  <c:v>65.178723118968392</c:v>
                </c:pt>
                <c:pt idx="1130">
                  <c:v>65.182413785963703</c:v>
                </c:pt>
                <c:pt idx="1131">
                  <c:v>65.186066762970597</c:v>
                </c:pt>
                <c:pt idx="1132">
                  <c:v>65.189682075963887</c:v>
                </c:pt>
                <c:pt idx="1133">
                  <c:v>65.193259752179586</c:v>
                </c:pt>
                <c:pt idx="1134">
                  <c:v>65.196799810551425</c:v>
                </c:pt>
                <c:pt idx="1135">
                  <c:v>65.200302280274258</c:v>
                </c:pt>
                <c:pt idx="1136">
                  <c:v>65.203767190396007</c:v>
                </c:pt>
                <c:pt idx="1137">
                  <c:v>65.207194565844077</c:v>
                </c:pt>
                <c:pt idx="1138">
                  <c:v>65.210584439907848</c:v>
                </c:pt>
                <c:pt idx="1139">
                  <c:v>65.213936843071593</c:v>
                </c:pt>
                <c:pt idx="1140">
                  <c:v>65.217251813623719</c:v>
                </c:pt>
                <c:pt idx="1141">
                  <c:v>65.220529389489499</c:v>
                </c:pt>
                <c:pt idx="1142">
                  <c:v>65.223769604092269</c:v>
                </c:pt>
                <c:pt idx="1143">
                  <c:v>65.226972500754428</c:v>
                </c:pt>
                <c:pt idx="1144">
                  <c:v>65.230138122462037</c:v>
                </c:pt>
                <c:pt idx="1145">
                  <c:v>65.233266506664279</c:v>
                </c:pt>
                <c:pt idx="1146">
                  <c:v>65.236357701664971</c:v>
                </c:pt>
                <c:pt idx="1147">
                  <c:v>65.239411754095286</c:v>
                </c:pt>
                <c:pt idx="1148">
                  <c:v>65.242428706025194</c:v>
                </c:pt>
                <c:pt idx="1149">
                  <c:v>65.245408608408567</c:v>
                </c:pt>
                <c:pt idx="1150">
                  <c:v>65.248351513770544</c:v>
                </c:pt>
                <c:pt idx="1151">
                  <c:v>65.251257505639103</c:v>
                </c:pt>
                <c:pt idx="1152">
                  <c:v>65.254126647926228</c:v>
                </c:pt>
                <c:pt idx="1153">
                  <c:v>65.256958976539238</c:v>
                </c:pt>
                <c:pt idx="1154">
                  <c:v>65.259754571756844</c:v>
                </c:pt>
                <c:pt idx="1155">
                  <c:v>65.26251351954518</c:v>
                </c:pt>
                <c:pt idx="1156">
                  <c:v>65.265235905280505</c:v>
                </c:pt>
                <c:pt idx="1157">
                  <c:v>65.267921827604738</c:v>
                </c:pt>
                <c:pt idx="1158">
                  <c:v>65.270571386982908</c:v>
                </c:pt>
                <c:pt idx="1159">
                  <c:v>65.273184698210926</c:v>
                </c:pt>
                <c:pt idx="1160">
                  <c:v>65.275749622155871</c:v>
                </c:pt>
                <c:pt idx="1161">
                  <c:v>65.278205379235942</c:v>
                </c:pt>
                <c:pt idx="1162">
                  <c:v>65.280492448064734</c:v>
                </c:pt>
                <c:pt idx="1163">
                  <c:v>65.282585674171116</c:v>
                </c:pt>
                <c:pt idx="1164">
                  <c:v>65.284478471208047</c:v>
                </c:pt>
                <c:pt idx="1165">
                  <c:v>65.286170643258927</c:v>
                </c:pt>
                <c:pt idx="1166">
                  <c:v>65.287664198168528</c:v>
                </c:pt>
                <c:pt idx="1167">
                  <c:v>65.288961940539309</c:v>
                </c:pt>
                <c:pt idx="1168">
                  <c:v>65.290067006488982</c:v>
                </c:pt>
                <c:pt idx="1169">
                  <c:v>65.290982708397379</c:v>
                </c:pt>
                <c:pt idx="1170">
                  <c:v>65.291712488684183</c:v>
                </c:pt>
                <c:pt idx="1171">
                  <c:v>65.292259904111631</c:v>
                </c:pt>
                <c:pt idx="1172">
                  <c:v>65.292628621189081</c:v>
                </c:pt>
                <c:pt idx="1173">
                  <c:v>65.292822415454779</c:v>
                </c:pt>
                <c:pt idx="1174">
                  <c:v>65.292845173194863</c:v>
                </c:pt>
                <c:pt idx="1175">
                  <c:v>65.292700893418299</c:v>
                </c:pt>
                <c:pt idx="1176">
                  <c:v>65.292393678702112</c:v>
                </c:pt>
                <c:pt idx="1177">
                  <c:v>65.291927733854749</c:v>
                </c:pt>
                <c:pt idx="1178">
                  <c:v>65.291307360207355</c:v>
                </c:pt>
                <c:pt idx="1179">
                  <c:v>65.290536951079815</c:v>
                </c:pt>
                <c:pt idx="1180">
                  <c:v>65.289620989726117</c:v>
                </c:pt>
                <c:pt idx="1181">
                  <c:v>65.288564049234253</c:v>
                </c:pt>
                <c:pt idx="1182">
                  <c:v>65.287370782778694</c:v>
                </c:pt>
                <c:pt idx="1183">
                  <c:v>65.286045920801996</c:v>
                </c:pt>
                <c:pt idx="1184">
                  <c:v>65.284594274978829</c:v>
                </c:pt>
                <c:pt idx="1185">
                  <c:v>65.283020720269775</c:v>
                </c:pt>
                <c:pt idx="1186">
                  <c:v>65.281330186994296</c:v>
                </c:pt>
                <c:pt idx="1187">
                  <c:v>65.27952765711197</c:v>
                </c:pt>
                <c:pt idx="1188">
                  <c:v>65.277618151372266</c:v>
                </c:pt>
                <c:pt idx="1189">
                  <c:v>65.275606720647573</c:v>
                </c:pt>
                <c:pt idx="1190">
                  <c:v>65.273498436891245</c:v>
                </c:pt>
                <c:pt idx="1191">
                  <c:v>65.271298388068274</c:v>
                </c:pt>
                <c:pt idx="1192">
                  <c:v>65.269011664068216</c:v>
                </c:pt>
                <c:pt idx="1193">
                  <c:v>65.266643344819968</c:v>
                </c:pt>
                <c:pt idx="1194">
                  <c:v>65.264198498745188</c:v>
                </c:pt>
                <c:pt idx="1195">
                  <c:v>65.261682143315184</c:v>
                </c:pt>
                <c:pt idx="1196">
                  <c:v>65.259099233930485</c:v>
                </c:pt>
                <c:pt idx="1197">
                  <c:v>65.256454653466164</c:v>
                </c:pt>
                <c:pt idx="1198">
                  <c:v>65.253753179332136</c:v>
                </c:pt>
                <c:pt idx="1199">
                  <c:v>65.250999458303937</c:v>
                </c:pt>
                <c:pt idx="1200">
                  <c:v>65.248197975294914</c:v>
                </c:pt>
                <c:pt idx="1201">
                  <c:v>65.245353022856563</c:v>
                </c:pt>
                <c:pt idx="1202">
                  <c:v>65.242468664651057</c:v>
                </c:pt>
                <c:pt idx="1203">
                  <c:v>65.239549850186691</c:v>
                </c:pt>
                <c:pt idx="1204">
                  <c:v>65.23659697734621</c:v>
                </c:pt>
                <c:pt idx="1205">
                  <c:v>65.233565633784863</c:v>
                </c:pt>
                <c:pt idx="1206">
                  <c:v>65.230424247194804</c:v>
                </c:pt>
                <c:pt idx="1207">
                  <c:v>65.227158666412038</c:v>
                </c:pt>
                <c:pt idx="1208">
                  <c:v>65.223760924878889</c:v>
                </c:pt>
                <c:pt idx="1209">
                  <c:v>65.220225017765898</c:v>
                </c:pt>
                <c:pt idx="1210">
                  <c:v>65.216545346063654</c:v>
                </c:pt>
                <c:pt idx="1211">
                  <c:v>65.21271614068732</c:v>
                </c:pt>
                <c:pt idx="1212">
                  <c:v>65.208717764014054</c:v>
                </c:pt>
                <c:pt idx="1213">
                  <c:v>65.204447745790461</c:v>
                </c:pt>
                <c:pt idx="1214">
                  <c:v>65.199725169871954</c:v>
                </c:pt>
                <c:pt idx="1215">
                  <c:v>65.194461916382579</c:v>
                </c:pt>
                <c:pt idx="1216">
                  <c:v>65.188639378081845</c:v>
                </c:pt>
                <c:pt idx="1217">
                  <c:v>65.182262993204972</c:v>
                </c:pt>
                <c:pt idx="1218">
                  <c:v>65.175346185745909</c:v>
                </c:pt>
                <c:pt idx="1219">
                  <c:v>65.167904878458145</c:v>
                </c:pt>
                <c:pt idx="1220">
                  <c:v>65.159955598564139</c:v>
                </c:pt>
                <c:pt idx="1221">
                  <c:v>65.151514804142792</c:v>
                </c:pt>
                <c:pt idx="1222">
                  <c:v>65.142598704415363</c:v>
                </c:pt>
                <c:pt idx="1223">
                  <c:v>65.133223193119704</c:v>
                </c:pt>
                <c:pt idx="1224">
                  <c:v>65.123403820019334</c:v>
                </c:pt>
                <c:pt idx="1225">
                  <c:v>65.113155751265694</c:v>
                </c:pt>
                <c:pt idx="1226">
                  <c:v>65.102493783405919</c:v>
                </c:pt>
                <c:pt idx="1227">
                  <c:v>65.091432351689548</c:v>
                </c:pt>
                <c:pt idx="1228">
                  <c:v>65.079985533917025</c:v>
                </c:pt>
                <c:pt idx="1229">
                  <c:v>65.068167056713094</c:v>
                </c:pt>
                <c:pt idx="1230">
                  <c:v>65.055990297750569</c:v>
                </c:pt>
                <c:pt idx="1231">
                  <c:v>65.043468304876498</c:v>
                </c:pt>
                <c:pt idx="1232">
                  <c:v>65.030613783426176</c:v>
                </c:pt>
                <c:pt idx="1233">
                  <c:v>65.017439074285676</c:v>
                </c:pt>
                <c:pt idx="1234">
                  <c:v>65.003956186614829</c:v>
                </c:pt>
                <c:pt idx="1235">
                  <c:v>64.990176825177315</c:v>
                </c:pt>
                <c:pt idx="1236">
                  <c:v>64.976112364816956</c:v>
                </c:pt>
                <c:pt idx="1237">
                  <c:v>64.961773854872035</c:v>
                </c:pt>
                <c:pt idx="1238">
                  <c:v>64.947172013385696</c:v>
                </c:pt>
                <c:pt idx="1239">
                  <c:v>64.932333251416694</c:v>
                </c:pt>
                <c:pt idx="1240">
                  <c:v>64.917365945189502</c:v>
                </c:pt>
                <c:pt idx="1241">
                  <c:v>64.902342024279776</c:v>
                </c:pt>
                <c:pt idx="1242">
                  <c:v>64.887289291652351</c:v>
                </c:pt>
                <c:pt idx="1243">
                  <c:v>64.872217997793271</c:v>
                </c:pt>
                <c:pt idx="1244">
                  <c:v>64.857131664660074</c:v>
                </c:pt>
                <c:pt idx="1245">
                  <c:v>64.842031012371308</c:v>
                </c:pt>
                <c:pt idx="1246">
                  <c:v>64.826915401327341</c:v>
                </c:pt>
                <c:pt idx="1247">
                  <c:v>64.811783352950087</c:v>
                </c:pt>
                <c:pt idx="1248">
                  <c:v>64.796632729486973</c:v>
                </c:pt>
                <c:pt idx="1249">
                  <c:v>64.781460784750905</c:v>
                </c:pt>
                <c:pt idx="1250">
                  <c:v>64.766264157233309</c:v>
                </c:pt>
                <c:pt idx="1251">
                  <c:v>64.751038842980165</c:v>
                </c:pt>
                <c:pt idx="1252">
                  <c:v>64.735780147989871</c:v>
                </c:pt>
                <c:pt idx="1253">
                  <c:v>64.720482643028603</c:v>
                </c:pt>
                <c:pt idx="1254">
                  <c:v>64.705140120409638</c:v>
                </c:pt>
                <c:pt idx="1255">
                  <c:v>64.689745554166549</c:v>
                </c:pt>
                <c:pt idx="1256">
                  <c:v>64.674291063645725</c:v>
                </c:pt>
                <c:pt idx="1257">
                  <c:v>64.658767880501344</c:v>
                </c:pt>
                <c:pt idx="1258">
                  <c:v>64.643166325870069</c:v>
                </c:pt>
                <c:pt idx="1259">
                  <c:v>64.627475792635764</c:v>
                </c:pt>
                <c:pt idx="1260">
                  <c:v>64.611684743959259</c:v>
                </c:pt>
                <c:pt idx="1261">
                  <c:v>64.595780716976506</c:v>
                </c:pt>
                <c:pt idx="1262">
                  <c:v>64.5797503442069</c:v>
                </c:pt>
                <c:pt idx="1263">
                  <c:v>64.563579388989908</c:v>
                </c:pt>
                <c:pt idx="1264">
                  <c:v>64.547252798039182</c:v>
                </c:pt>
                <c:pt idx="1265">
                  <c:v>64.530754771222135</c:v>
                </c:pt>
                <c:pt idx="1266">
                  <c:v>64.514068848920203</c:v>
                </c:pt>
                <c:pt idx="1267">
                  <c:v>64.497178019486682</c:v>
                </c:pt>
                <c:pt idx="1268">
                  <c:v>64.480064841437013</c:v>
                </c:pt>
                <c:pt idx="1269">
                  <c:v>64.462711586478477</c:v>
                </c:pt>
                <c:pt idx="1270">
                  <c:v>64.445100393657711</c:v>
                </c:pt>
                <c:pt idx="1271">
                  <c:v>64.427213442759253</c:v>
                </c:pt>
                <c:pt idx="1272">
                  <c:v>64.409033129120303</c:v>
                </c:pt>
                <c:pt idx="1273">
                  <c:v>64.390542247059898</c:v>
                </c:pt>
                <c:pt idx="1274">
                  <c:v>64.371724177066497</c:v>
                </c:pt>
                <c:pt idx="1275">
                  <c:v>64.352563067319565</c:v>
                </c:pt>
                <c:pt idx="1276">
                  <c:v>64.33304400690038</c:v>
                </c:pt>
                <c:pt idx="1277">
                  <c:v>64.313153187165256</c:v>
                </c:pt>
                <c:pt idx="1278">
                  <c:v>64.292878052241335</c:v>
                </c:pt>
                <c:pt idx="1279">
                  <c:v>64.272207422748252</c:v>
                </c:pt>
                <c:pt idx="1280">
                  <c:v>64.251131604154523</c:v>
                </c:pt>
                <c:pt idx="1281">
                  <c:v>64.22964246296867</c:v>
                </c:pt>
                <c:pt idx="1282">
                  <c:v>64.207733486024722</c:v>
                </c:pt>
                <c:pt idx="1283">
                  <c:v>64.185399810487837</c:v>
                </c:pt>
                <c:pt idx="1284">
                  <c:v>64.16263822354702</c:v>
                </c:pt>
                <c:pt idx="1285">
                  <c:v>64.139447149012852</c:v>
                </c:pt>
                <c:pt idx="1286">
                  <c:v>64.115826603706736</c:v>
                </c:pt>
                <c:pt idx="1287">
                  <c:v>64.091778135769559</c:v>
                </c:pt>
                <c:pt idx="1288">
                  <c:v>64.067304740183189</c:v>
                </c:pt>
                <c:pt idx="1289">
                  <c:v>64.0424107690271</c:v>
                </c:pt>
                <c:pt idx="1290">
                  <c:v>64.017101830582803</c:v>
                </c:pt>
                <c:pt idx="1291">
                  <c:v>63.991384681418133</c:v>
                </c:pt>
                <c:pt idx="1292">
                  <c:v>63.965267112380964</c:v>
                </c:pt>
                <c:pt idx="1293">
                  <c:v>63.938757836948319</c:v>
                </c:pt>
                <c:pt idx="1294">
                  <c:v>63.911866386701412</c:v>
                </c:pt>
                <c:pt idx="1295">
                  <c:v>63.884603008113658</c:v>
                </c:pt>
                <c:pt idx="1296">
                  <c:v>63.856978559790669</c:v>
                </c:pt>
                <c:pt idx="1297">
                  <c:v>63.829004412244423</c:v>
                </c:pt>
                <c:pt idx="1298">
                  <c:v>63.800692350022288</c:v>
                </c:pt>
                <c:pt idx="1299">
                  <c:v>63.772054474513588</c:v>
                </c:pt>
                <c:pt idx="1300">
                  <c:v>63.743103116652811</c:v>
                </c:pt>
                <c:pt idx="1301">
                  <c:v>63.713850748768515</c:v>
                </c:pt>
                <c:pt idx="1302">
                  <c:v>63.684309913753914</c:v>
                </c:pt>
                <c:pt idx="1303">
                  <c:v>63.654493163695015</c:v>
                </c:pt>
                <c:pt idx="1304">
                  <c:v>63.624413005166652</c:v>
                </c:pt>
                <c:pt idx="1305">
                  <c:v>63.59408185016968</c:v>
                </c:pt>
                <c:pt idx="1306">
                  <c:v>63.563511979707812</c:v>
                </c:pt>
                <c:pt idx="1307">
                  <c:v>63.532715519490452</c:v>
                </c:pt>
                <c:pt idx="1308">
                  <c:v>63.501704414578143</c:v>
                </c:pt>
                <c:pt idx="1309">
                  <c:v>63.470490406353697</c:v>
                </c:pt>
                <c:pt idx="1310">
                  <c:v>63.439085004643019</c:v>
                </c:pt>
                <c:pt idx="1311">
                  <c:v>63.407499460141878</c:v>
                </c:pt>
                <c:pt idx="1312">
                  <c:v>63.375744739389532</c:v>
                </c:pt>
                <c:pt idx="1313">
                  <c:v>63.343831503835808</c:v>
                </c:pt>
                <c:pt idx="1314">
                  <c:v>63.311770103146891</c:v>
                </c:pt>
                <c:pt idx="1315">
                  <c:v>63.27957056836506</c:v>
                </c:pt>
                <c:pt idx="1316">
                  <c:v>63.247242610960711</c:v>
                </c:pt>
                <c:pt idx="1317">
                  <c:v>63.214795633401422</c:v>
                </c:pt>
                <c:pt idx="1318">
                  <c:v>63.182238748301366</c:v>
                </c:pt>
                <c:pt idx="1319">
                  <c:v>63.149580784536262</c:v>
                </c:pt>
                <c:pt idx="1320">
                  <c:v>63.116830292633729</c:v>
                </c:pt>
                <c:pt idx="1321">
                  <c:v>63.083995550361124</c:v>
                </c:pt>
                <c:pt idx="1322">
                  <c:v>63.051084555978036</c:v>
                </c:pt>
                <c:pt idx="1323">
                  <c:v>63.018105022298833</c:v>
                </c:pt>
                <c:pt idx="1324">
                  <c:v>62.985064372737448</c:v>
                </c:pt>
                <c:pt idx="1325">
                  <c:v>62.951969745339802</c:v>
                </c:pt>
                <c:pt idx="1326">
                  <c:v>62.918827993795283</c:v>
                </c:pt>
                <c:pt idx="1327">
                  <c:v>62.885645692556963</c:v>
                </c:pt>
                <c:pt idx="1328">
                  <c:v>62.852429143954012</c:v>
                </c:pt>
                <c:pt idx="1329">
                  <c:v>62.81918439241911</c:v>
                </c:pt>
                <c:pt idx="1330">
                  <c:v>62.785917239682639</c:v>
                </c:pt>
                <c:pt idx="1331">
                  <c:v>62.752633257773262</c:v>
                </c:pt>
                <c:pt idx="1332">
                  <c:v>62.719344239749248</c:v>
                </c:pt>
                <c:pt idx="1333">
                  <c:v>62.686065368268814</c:v>
                </c:pt>
                <c:pt idx="1334">
                  <c:v>62.65280420425902</c:v>
                </c:pt>
                <c:pt idx="1335">
                  <c:v>62.619565397020111</c:v>
                </c:pt>
                <c:pt idx="1336">
                  <c:v>62.586353683910261</c:v>
                </c:pt>
                <c:pt idx="1337">
                  <c:v>62.553173675452605</c:v>
                </c:pt>
                <c:pt idx="1338">
                  <c:v>62.520029457355783</c:v>
                </c:pt>
                <c:pt idx="1339">
                  <c:v>62.486909884730437</c:v>
                </c:pt>
                <c:pt idx="1340">
                  <c:v>62.453835291397766</c:v>
                </c:pt>
                <c:pt idx="1341">
                  <c:v>62.420816880070149</c:v>
                </c:pt>
                <c:pt idx="1342">
                  <c:v>62.38785193807</c:v>
                </c:pt>
                <c:pt idx="1343">
                  <c:v>62.354941583851421</c:v>
                </c:pt>
                <c:pt idx="1344">
                  <c:v>62.322088176082126</c:v>
                </c:pt>
                <c:pt idx="1345">
                  <c:v>62.289294422028959</c:v>
                </c:pt>
                <c:pt idx="1346">
                  <c:v>62.25656307536493</c:v>
                </c:pt>
                <c:pt idx="1347">
                  <c:v>62.223896835300081</c:v>
                </c:pt>
                <c:pt idx="1348">
                  <c:v>62.191298309053074</c:v>
                </c:pt>
                <c:pt idx="1349">
                  <c:v>62.158769998727635</c:v>
                </c:pt>
                <c:pt idx="1350">
                  <c:v>62.126287808065868</c:v>
                </c:pt>
                <c:pt idx="1351">
                  <c:v>62.093883088994431</c:v>
                </c:pt>
                <c:pt idx="1352">
                  <c:v>62.061571980211255</c:v>
                </c:pt>
                <c:pt idx="1353">
                  <c:v>62.02934572191441</c:v>
                </c:pt>
                <c:pt idx="1354">
                  <c:v>61.997202533604884</c:v>
                </c:pt>
                <c:pt idx="1355">
                  <c:v>61.965142984757215</c:v>
                </c:pt>
                <c:pt idx="1356">
                  <c:v>61.933168396784851</c:v>
                </c:pt>
                <c:pt idx="1357">
                  <c:v>61.901280304923894</c:v>
                </c:pt>
                <c:pt idx="1358">
                  <c:v>61.86948027975496</c:v>
                </c:pt>
                <c:pt idx="1359">
                  <c:v>61.837769867860302</c:v>
                </c:pt>
                <c:pt idx="1360">
                  <c:v>61.806150568077925</c:v>
                </c:pt>
                <c:pt idx="1361">
                  <c:v>61.774623816733275</c:v>
                </c:pt>
                <c:pt idx="1362">
                  <c:v>61.743163225487706</c:v>
                </c:pt>
                <c:pt idx="1363">
                  <c:v>61.711812636318861</c:v>
                </c:pt>
                <c:pt idx="1364">
                  <c:v>61.680567581907844</c:v>
                </c:pt>
                <c:pt idx="1365">
                  <c:v>61.649423234175444</c:v>
                </c:pt>
                <c:pt idx="1366">
                  <c:v>61.618378596243552</c:v>
                </c:pt>
                <c:pt idx="1367">
                  <c:v>61.58743395301493</c:v>
                </c:pt>
                <c:pt idx="1368">
                  <c:v>61.55658999718338</c:v>
                </c:pt>
                <c:pt idx="1369">
                  <c:v>61.525847532592998</c:v>
                </c:pt>
                <c:pt idx="1370">
                  <c:v>61.495207373944709</c:v>
                </c:pt>
                <c:pt idx="1371">
                  <c:v>61.464670313922213</c:v>
                </c:pt>
                <c:pt idx="1372">
                  <c:v>61.434237112924599</c:v>
                </c:pt>
                <c:pt idx="1373">
                  <c:v>61.403902947528728</c:v>
                </c:pt>
                <c:pt idx="1374">
                  <c:v>61.373664521064953</c:v>
                </c:pt>
                <c:pt idx="1375">
                  <c:v>61.343542247651335</c:v>
                </c:pt>
                <c:pt idx="1376">
                  <c:v>61.313530046620144</c:v>
                </c:pt>
                <c:pt idx="1377">
                  <c:v>61.283626157157215</c:v>
                </c:pt>
                <c:pt idx="1378">
                  <c:v>61.253830229737503</c:v>
                </c:pt>
                <c:pt idx="1379">
                  <c:v>61.22414251102304</c:v>
                </c:pt>
                <c:pt idx="1380">
                  <c:v>61.194563476686582</c:v>
                </c:pt>
                <c:pt idx="1381">
                  <c:v>61.165093470976963</c:v>
                </c:pt>
                <c:pt idx="1382">
                  <c:v>61.135732841858029</c:v>
                </c:pt>
                <c:pt idx="1383">
                  <c:v>61.106481939021613</c:v>
                </c:pt>
                <c:pt idx="1384">
                  <c:v>61.077341110570003</c:v>
                </c:pt>
                <c:pt idx="1385">
                  <c:v>61.048283978271961</c:v>
                </c:pt>
                <c:pt idx="1386">
                  <c:v>61.019353838705676</c:v>
                </c:pt>
                <c:pt idx="1387">
                  <c:v>60.990542045165213</c:v>
                </c:pt>
                <c:pt idx="1388">
                  <c:v>60.961844050387036</c:v>
                </c:pt>
                <c:pt idx="1389">
                  <c:v>60.933258407166832</c:v>
                </c:pt>
                <c:pt idx="1390">
                  <c:v>60.904784711695129</c:v>
                </c:pt>
                <c:pt idx="1391">
                  <c:v>60.876422898134926</c:v>
                </c:pt>
                <c:pt idx="1392">
                  <c:v>60.84817300190705</c:v>
                </c:pt>
                <c:pt idx="1393">
                  <c:v>60.820035081100954</c:v>
                </c:pt>
                <c:pt idx="1394">
                  <c:v>60.792009191814792</c:v>
                </c:pt>
                <c:pt idx="1395">
                  <c:v>60.764095386572748</c:v>
                </c:pt>
                <c:pt idx="1396">
                  <c:v>60.736292723334948</c:v>
                </c:pt>
                <c:pt idx="1397">
                  <c:v>60.708597465917343</c:v>
                </c:pt>
                <c:pt idx="1398">
                  <c:v>60.681018339573235</c:v>
                </c:pt>
                <c:pt idx="1399">
                  <c:v>60.653552825608685</c:v>
                </c:pt>
                <c:pt idx="1400">
                  <c:v>60.62620004327983</c:v>
                </c:pt>
                <c:pt idx="1401">
                  <c:v>60.598959659862459</c:v>
                </c:pt>
                <c:pt idx="1402">
                  <c:v>60.571831512045215</c:v>
                </c:pt>
                <c:pt idx="1403">
                  <c:v>60.544815476978371</c:v>
                </c:pt>
                <c:pt idx="1404">
                  <c:v>60.517911434926347</c:v>
                </c:pt>
                <c:pt idx="1405">
                  <c:v>60.491119261313628</c:v>
                </c:pt>
                <c:pt idx="1406">
                  <c:v>60.464438826712048</c:v>
                </c:pt>
                <c:pt idx="1407">
                  <c:v>60.437853158219667</c:v>
                </c:pt>
                <c:pt idx="1408">
                  <c:v>60.411380379735895</c:v>
                </c:pt>
                <c:pt idx="1409">
                  <c:v>60.385029434922068</c:v>
                </c:pt>
                <c:pt idx="1410">
                  <c:v>60.358793306602244</c:v>
                </c:pt>
                <c:pt idx="1411">
                  <c:v>60.332669446325241</c:v>
                </c:pt>
                <c:pt idx="1412">
                  <c:v>60.30665684486307</c:v>
                </c:pt>
                <c:pt idx="1413">
                  <c:v>60.280755015629197</c:v>
                </c:pt>
                <c:pt idx="1414">
                  <c:v>60.25496364307012</c:v>
                </c:pt>
                <c:pt idx="1415">
                  <c:v>60.229282462161137</c:v>
                </c:pt>
                <c:pt idx="1416">
                  <c:v>60.203711215870285</c:v>
                </c:pt>
                <c:pt idx="1417">
                  <c:v>60.17824964274039</c:v>
                </c:pt>
                <c:pt idx="1418">
                  <c:v>60.152897479664993</c:v>
                </c:pt>
                <c:pt idx="1419">
                  <c:v>60.127640871899537</c:v>
                </c:pt>
                <c:pt idx="1420">
                  <c:v>60.102490208710101</c:v>
                </c:pt>
                <c:pt idx="1421">
                  <c:v>60.077459420807969</c:v>
                </c:pt>
                <c:pt idx="1422">
                  <c:v>60.052540939068692</c:v>
                </c:pt>
                <c:pt idx="1423">
                  <c:v>60.027731966476274</c:v>
                </c:pt>
                <c:pt idx="1424">
                  <c:v>60.003031356799497</c:v>
                </c:pt>
                <c:pt idx="1425">
                  <c:v>59.978438528473056</c:v>
                </c:pt>
                <c:pt idx="1426">
                  <c:v>59.953953087187749</c:v>
                </c:pt>
                <c:pt idx="1427">
                  <c:v>59.92957469571644</c:v>
                </c:pt>
                <c:pt idx="1428">
                  <c:v>59.905303029102413</c:v>
                </c:pt>
                <c:pt idx="1429">
                  <c:v>59.881137760434314</c:v>
                </c:pt>
                <c:pt idx="1430">
                  <c:v>59.857078558246172</c:v>
                </c:pt>
                <c:pt idx="1431">
                  <c:v>59.833118686506744</c:v>
                </c:pt>
                <c:pt idx="1432">
                  <c:v>59.809253078638982</c:v>
                </c:pt>
                <c:pt idx="1433">
                  <c:v>59.785504360145389</c:v>
                </c:pt>
                <c:pt idx="1434">
                  <c:v>59.761864541198193</c:v>
                </c:pt>
                <c:pt idx="1435">
                  <c:v>59.73833066103127</c:v>
                </c:pt>
                <c:pt idx="1436">
                  <c:v>59.714901503034071</c:v>
                </c:pt>
                <c:pt idx="1437">
                  <c:v>59.691576445797317</c:v>
                </c:pt>
                <c:pt idx="1438">
                  <c:v>59.66835506552394</c:v>
                </c:pt>
                <c:pt idx="1439">
                  <c:v>59.645237000927217</c:v>
                </c:pt>
                <c:pt idx="1440">
                  <c:v>59.622221906984613</c:v>
                </c:pt>
                <c:pt idx="1441">
                  <c:v>59.5993094419199</c:v>
                </c:pt>
                <c:pt idx="1442">
                  <c:v>59.576499268813919</c:v>
                </c:pt>
                <c:pt idx="1443">
                  <c:v>59.553790603996873</c:v>
                </c:pt>
                <c:pt idx="1444">
                  <c:v>59.531181383880117</c:v>
                </c:pt>
                <c:pt idx="1445">
                  <c:v>59.508675304809451</c:v>
                </c:pt>
                <c:pt idx="1446">
                  <c:v>59.486270922580516</c:v>
                </c:pt>
                <c:pt idx="1447">
                  <c:v>59.463967557093639</c:v>
                </c:pt>
                <c:pt idx="1448">
                  <c:v>59.441764790817196</c:v>
                </c:pt>
                <c:pt idx="1449">
                  <c:v>59.41966229302674</c:v>
                </c:pt>
                <c:pt idx="1450">
                  <c:v>59.397659757501593</c:v>
                </c:pt>
                <c:pt idx="1451">
                  <c:v>59.375756879856006</c:v>
                </c:pt>
                <c:pt idx="1452">
                  <c:v>59.353953351319774</c:v>
                </c:pt>
                <c:pt idx="1453">
                  <c:v>59.332248859741917</c:v>
                </c:pt>
                <c:pt idx="1454">
                  <c:v>59.310642944852859</c:v>
                </c:pt>
                <c:pt idx="1455">
                  <c:v>59.289135537160817</c:v>
                </c:pt>
                <c:pt idx="1456">
                  <c:v>59.267726318780774</c:v>
                </c:pt>
                <c:pt idx="1457">
                  <c:v>59.246414982958441</c:v>
                </c:pt>
                <c:pt idx="1458">
                  <c:v>59.225201258409413</c:v>
                </c:pt>
                <c:pt idx="1459">
                  <c:v>59.204084895739342</c:v>
                </c:pt>
                <c:pt idx="1460">
                  <c:v>59.183065661021367</c:v>
                </c:pt>
                <c:pt idx="1461">
                  <c:v>59.1621432343618</c:v>
                </c:pt>
                <c:pt idx="1462">
                  <c:v>59.141317022515871</c:v>
                </c:pt>
                <c:pt idx="1463">
                  <c:v>59.120587582016036</c:v>
                </c:pt>
                <c:pt idx="1464">
                  <c:v>59.099954431991733</c:v>
                </c:pt>
                <c:pt idx="1465">
                  <c:v>59.079417248662722</c:v>
                </c:pt>
                <c:pt idx="1466">
                  <c:v>59.058975770010825</c:v>
                </c:pt>
                <c:pt idx="1467">
                  <c:v>59.038629764179007</c:v>
                </c:pt>
                <c:pt idx="1468">
                  <c:v>59.018379019417779</c:v>
                </c:pt>
                <c:pt idx="1469">
                  <c:v>58.99822334337388</c:v>
                </c:pt>
                <c:pt idx="1470">
                  <c:v>58.978160583052571</c:v>
                </c:pt>
                <c:pt idx="1471">
                  <c:v>58.958183038565437</c:v>
                </c:pt>
                <c:pt idx="1472">
                  <c:v>58.938307780072392</c:v>
                </c:pt>
                <c:pt idx="1473">
                  <c:v>58.918529690084945</c:v>
                </c:pt>
                <c:pt idx="1474">
                  <c:v>58.898846926428185</c:v>
                </c:pt>
                <c:pt idx="1475">
                  <c:v>58.879258790794523</c:v>
                </c:pt>
                <c:pt idx="1476">
                  <c:v>58.85976498582378</c:v>
                </c:pt>
                <c:pt idx="1477">
                  <c:v>58.840365359557509</c:v>
                </c:pt>
                <c:pt idx="1478">
                  <c:v>58.821059825032975</c:v>
                </c:pt>
                <c:pt idx="1479">
                  <c:v>58.801848337338079</c:v>
                </c:pt>
                <c:pt idx="1480">
                  <c:v>58.782730888673939</c:v>
                </c:pt>
                <c:pt idx="1481">
                  <c:v>58.763707509642792</c:v>
                </c:pt>
                <c:pt idx="1482">
                  <c:v>58.744777374153948</c:v>
                </c:pt>
                <c:pt idx="1483">
                  <c:v>58.725937170182412</c:v>
                </c:pt>
                <c:pt idx="1484">
                  <c:v>58.70719486294665</c:v>
                </c:pt>
                <c:pt idx="1485">
                  <c:v>58.688548377739117</c:v>
                </c:pt>
                <c:pt idx="1486">
                  <c:v>58.669997162680417</c:v>
                </c:pt>
                <c:pt idx="1487">
                  <c:v>58.651541224291002</c:v>
                </c:pt>
                <c:pt idx="1488">
                  <c:v>58.633180795563675</c:v>
                </c:pt>
                <c:pt idx="1489">
                  <c:v>58.614916225013779</c:v>
                </c:pt>
                <c:pt idx="1490">
                  <c:v>58.596747943553915</c:v>
                </c:pt>
                <c:pt idx="1491">
                  <c:v>58.578676461013622</c:v>
                </c:pt>
                <c:pt idx="1492">
                  <c:v>58.560702375211655</c:v>
                </c:pt>
                <c:pt idx="1493">
                  <c:v>58.542826384051253</c:v>
                </c:pt>
                <c:pt idx="1494">
                  <c:v>58.525040160918394</c:v>
                </c:pt>
                <c:pt idx="1495">
                  <c:v>58.50735759090643</c:v>
                </c:pt>
                <c:pt idx="1496">
                  <c:v>58.489779553456863</c:v>
                </c:pt>
                <c:pt idx="1497">
                  <c:v>58.472304926217632</c:v>
                </c:pt>
                <c:pt idx="1498">
                  <c:v>58.45493430096279</c:v>
                </c:pt>
                <c:pt idx="1499">
                  <c:v>58.437669007804466</c:v>
                </c:pt>
                <c:pt idx="1500">
                  <c:v>58.420510800061905</c:v>
                </c:pt>
                <c:pt idx="1501">
                  <c:v>58.403461774269438</c:v>
                </c:pt>
                <c:pt idx="1502">
                  <c:v>58.386524377205426</c:v>
                </c:pt>
                <c:pt idx="1503">
                  <c:v>58.369701450571128</c:v>
                </c:pt>
                <c:pt idx="1504">
                  <c:v>58.352996299958356</c:v>
                </c:pt>
                <c:pt idx="1505">
                  <c:v>58.33641278955934</c:v>
                </c:pt>
                <c:pt idx="1506">
                  <c:v>58.31995105977483</c:v>
                </c:pt>
                <c:pt idx="1507">
                  <c:v>58.303622087301896</c:v>
                </c:pt>
                <c:pt idx="1508">
                  <c:v>58.287433171995161</c:v>
                </c:pt>
                <c:pt idx="1509">
                  <c:v>58.271390510297557</c:v>
                </c:pt>
                <c:pt idx="1510">
                  <c:v>58.255502743666007</c:v>
                </c:pt>
                <c:pt idx="1511">
                  <c:v>58.239780763489463</c:v>
                </c:pt>
                <c:pt idx="1512">
                  <c:v>58.224238045094829</c:v>
                </c:pt>
                <c:pt idx="1513">
                  <c:v>58.208891314685438</c:v>
                </c:pt>
                <c:pt idx="1514">
                  <c:v>58.193761539322907</c:v>
                </c:pt>
                <c:pt idx="1515">
                  <c:v>58.178882658396411</c:v>
                </c:pt>
                <c:pt idx="1516">
                  <c:v>58.164296154120407</c:v>
                </c:pt>
                <c:pt idx="1517">
                  <c:v>58.150039129942606</c:v>
                </c:pt>
                <c:pt idx="1518">
                  <c:v>58.136157823936323</c:v>
                </c:pt>
                <c:pt idx="1519">
                  <c:v>58.122739030452536</c:v>
                </c:pt>
                <c:pt idx="1520">
                  <c:v>58.109887441118836</c:v>
                </c:pt>
                <c:pt idx="1521">
                  <c:v>58.097742909029478</c:v>
                </c:pt>
                <c:pt idx="1522">
                  <c:v>58.086478365999135</c:v>
                </c:pt>
                <c:pt idx="1523">
                  <c:v>58.076287676331397</c:v>
                </c:pt>
                <c:pt idx="1524">
                  <c:v>58.067334238387481</c:v>
                </c:pt>
                <c:pt idx="1525">
                  <c:v>58.059658813306868</c:v>
                </c:pt>
                <c:pt idx="1526">
                  <c:v>58.053113624547592</c:v>
                </c:pt>
                <c:pt idx="1527">
                  <c:v>58.047414472621895</c:v>
                </c:pt>
                <c:pt idx="1528">
                  <c:v>58.042269101561899</c:v>
                </c:pt>
                <c:pt idx="1529">
                  <c:v>58.037458653935083</c:v>
                </c:pt>
                <c:pt idx="1530">
                  <c:v>58.032855973070347</c:v>
                </c:pt>
                <c:pt idx="1531">
                  <c:v>58.028394139747817</c:v>
                </c:pt>
                <c:pt idx="1532">
                  <c:v>58.024034476104731</c:v>
                </c:pt>
                <c:pt idx="1533">
                  <c:v>58.019757251362002</c:v>
                </c:pt>
                <c:pt idx="1534">
                  <c:v>58.01555201153738</c:v>
                </c:pt>
                <c:pt idx="1535">
                  <c:v>58.011412793285999</c:v>
                </c:pt>
                <c:pt idx="1536">
                  <c:v>58.007335808741146</c:v>
                </c:pt>
                <c:pt idx="1537">
                  <c:v>58.003318335788258</c:v>
                </c:pt>
                <c:pt idx="1538">
                  <c:v>57.99935818752914</c:v>
                </c:pt>
                <c:pt idx="1539">
                  <c:v>57.995453458272877</c:v>
                </c:pt>
                <c:pt idx="1540">
                  <c:v>57.991602401337232</c:v>
                </c:pt>
                <c:pt idx="1541">
                  <c:v>57.987799462448358</c:v>
                </c:pt>
                <c:pt idx="1542">
                  <c:v>57.984047266747837</c:v>
                </c:pt>
                <c:pt idx="1543">
                  <c:v>57.980346431568279</c:v>
                </c:pt>
                <c:pt idx="1544">
                  <c:v>57.976693918523836</c:v>
                </c:pt>
                <c:pt idx="1545">
                  <c:v>57.973087767493553</c:v>
                </c:pt>
                <c:pt idx="1546">
                  <c:v>57.969526422481358</c:v>
                </c:pt>
                <c:pt idx="1547">
                  <c:v>57.966008495722967</c:v>
                </c:pt>
                <c:pt idx="1548">
                  <c:v>57.962532682757626</c:v>
                </c:pt>
                <c:pt idx="1549">
                  <c:v>57.959097733163851</c:v>
                </c:pt>
                <c:pt idx="1550">
                  <c:v>57.955702439249286</c:v>
                </c:pt>
                <c:pt idx="1551">
                  <c:v>57.952345631533184</c:v>
                </c:pt>
                <c:pt idx="1552">
                  <c:v>57.949026179317727</c:v>
                </c:pt>
                <c:pt idx="1553">
                  <c:v>57.94573863277548</c:v>
                </c:pt>
                <c:pt idx="1554">
                  <c:v>57.942487470895195</c:v>
                </c:pt>
                <c:pt idx="1555">
                  <c:v>57.939272592981268</c:v>
                </c:pt>
                <c:pt idx="1556">
                  <c:v>57.936091614458832</c:v>
                </c:pt>
                <c:pt idx="1557">
                  <c:v>57.932943080224966</c:v>
                </c:pt>
                <c:pt idx="1558">
                  <c:v>57.929825871991611</c:v>
                </c:pt>
                <c:pt idx="1559">
                  <c:v>57.926738999283735</c:v>
                </c:pt>
                <c:pt idx="1560">
                  <c:v>57.923681529015859</c:v>
                </c:pt>
                <c:pt idx="1561">
                  <c:v>57.920652564661033</c:v>
                </c:pt>
                <c:pt idx="1562">
                  <c:v>57.91765124134885</c:v>
                </c:pt>
                <c:pt idx="1563">
                  <c:v>57.914676724391015</c:v>
                </c:pt>
                <c:pt idx="1564">
                  <c:v>57.91172820615386</c:v>
                </c:pt>
                <c:pt idx="1565">
                  <c:v>57.908803739077783</c:v>
                </c:pt>
                <c:pt idx="1566">
                  <c:v>57.905904218025171</c:v>
                </c:pt>
                <c:pt idx="1567">
                  <c:v>57.903028889390825</c:v>
                </c:pt>
                <c:pt idx="1568">
                  <c:v>57.900176746217291</c:v>
                </c:pt>
                <c:pt idx="1569">
                  <c:v>57.897346994852349</c:v>
                </c:pt>
                <c:pt idx="1570">
                  <c:v>57.894538921655041</c:v>
                </c:pt>
                <c:pt idx="1571">
                  <c:v>57.891751845631532</c:v>
                </c:pt>
                <c:pt idx="1572">
                  <c:v>57.888985105358465</c:v>
                </c:pt>
                <c:pt idx="1573">
                  <c:v>57.886238057104336</c:v>
                </c:pt>
                <c:pt idx="1574">
                  <c:v>57.88351007507778</c:v>
                </c:pt>
                <c:pt idx="1575">
                  <c:v>57.88080055139006</c:v>
                </c:pt>
                <c:pt idx="1576">
                  <c:v>57.878108896107264</c:v>
                </c:pt>
                <c:pt idx="1577">
                  <c:v>57.875434546065307</c:v>
                </c:pt>
                <c:pt idx="1578">
                  <c:v>57.872776957362802</c:v>
                </c:pt>
                <c:pt idx="1579">
                  <c:v>57.87013560891431</c:v>
                </c:pt>
                <c:pt idx="1580">
                  <c:v>57.867507999007479</c:v>
                </c:pt>
                <c:pt idx="1581">
                  <c:v>57.864895170395904</c:v>
                </c:pt>
                <c:pt idx="1582">
                  <c:v>57.86229872359467</c:v>
                </c:pt>
                <c:pt idx="1583">
                  <c:v>57.859717109567946</c:v>
                </c:pt>
                <c:pt idx="1584">
                  <c:v>57.857149477327887</c:v>
                </c:pt>
                <c:pt idx="1585">
                  <c:v>57.854595225285841</c:v>
                </c:pt>
                <c:pt idx="1586">
                  <c:v>57.852053845817338</c:v>
                </c:pt>
                <c:pt idx="1587">
                  <c:v>57.849524868349661</c:v>
                </c:pt>
                <c:pt idx="1588">
                  <c:v>57.847007841136509</c:v>
                </c:pt>
                <c:pt idx="1589">
                  <c:v>57.844502326058993</c:v>
                </c:pt>
                <c:pt idx="1590">
                  <c:v>57.842007896619535</c:v>
                </c:pt>
                <c:pt idx="1591">
                  <c:v>57.839524135625823</c:v>
                </c:pt>
                <c:pt idx="1592">
                  <c:v>57.837046127741964</c:v>
                </c:pt>
                <c:pt idx="1593">
                  <c:v>57.834579841563539</c:v>
                </c:pt>
                <c:pt idx="1594">
                  <c:v>57.832124802090341</c:v>
                </c:pt>
                <c:pt idx="1595">
                  <c:v>57.829679471996798</c:v>
                </c:pt>
                <c:pt idx="1596">
                  <c:v>57.827243076778927</c:v>
                </c:pt>
                <c:pt idx="1597">
                  <c:v>57.824815112994585</c:v>
                </c:pt>
                <c:pt idx="1598">
                  <c:v>57.822395177123298</c:v>
                </c:pt>
                <c:pt idx="1599">
                  <c:v>57.819982905935078</c:v>
                </c:pt>
                <c:pt idx="1600">
                  <c:v>57.817577954907151</c:v>
                </c:pt>
                <c:pt idx="1601">
                  <c:v>57.815179991001727</c:v>
                </c:pt>
                <c:pt idx="1602">
                  <c:v>57.812788690383769</c:v>
                </c:pt>
                <c:pt idx="1603">
                  <c:v>57.810403737420252</c:v>
                </c:pt>
                <c:pt idx="1604">
                  <c:v>57.808023204424387</c:v>
                </c:pt>
                <c:pt idx="1605">
                  <c:v>57.805648849812172</c:v>
                </c:pt>
                <c:pt idx="1606">
                  <c:v>57.803280726200846</c:v>
                </c:pt>
                <c:pt idx="1607">
                  <c:v>57.80091803272861</c:v>
                </c:pt>
                <c:pt idx="1608">
                  <c:v>57.798560310127357</c:v>
                </c:pt>
                <c:pt idx="1609">
                  <c:v>57.796207222165663</c:v>
                </c:pt>
                <c:pt idx="1610">
                  <c:v>57.79385847950121</c:v>
                </c:pt>
                <c:pt idx="1611">
                  <c:v>57.791513813120901</c:v>
                </c:pt>
                <c:pt idx="1612">
                  <c:v>57.789172965018516</c:v>
                </c:pt>
                <c:pt idx="1613">
                  <c:v>57.786835684836269</c:v>
                </c:pt>
                <c:pt idx="1614">
                  <c:v>57.784501728643768</c:v>
                </c:pt>
                <c:pt idx="1615">
                  <c:v>57.782169922362243</c:v>
                </c:pt>
                <c:pt idx="1616">
                  <c:v>57.77984027973789</c:v>
                </c:pt>
                <c:pt idx="1617">
                  <c:v>57.77751434205171</c:v>
                </c:pt>
                <c:pt idx="1618">
                  <c:v>57.775191184484221</c:v>
                </c:pt>
                <c:pt idx="1619">
                  <c:v>57.77287034588997</c:v>
                </c:pt>
                <c:pt idx="1620">
                  <c:v>57.770551529808323</c:v>
                </c:pt>
                <c:pt idx="1621">
                  <c:v>57.768234500231749</c:v>
                </c:pt>
                <c:pt idx="1622">
                  <c:v>57.765919045275787</c:v>
                </c:pt>
                <c:pt idx="1623">
                  <c:v>57.76360496446928</c:v>
                </c:pt>
                <c:pt idx="1624">
                  <c:v>57.761292064221074</c:v>
                </c:pt>
                <c:pt idx="1625">
                  <c:v>57.758980156312603</c:v>
                </c:pt>
                <c:pt idx="1626">
                  <c:v>57.756669057203482</c:v>
                </c:pt>
                <c:pt idx="1627">
                  <c:v>57.754354993889095</c:v>
                </c:pt>
                <c:pt idx="1628">
                  <c:v>57.752043528574788</c:v>
                </c:pt>
                <c:pt idx="1629">
                  <c:v>57.749733322274103</c:v>
                </c:pt>
                <c:pt idx="1630">
                  <c:v>57.747423571980548</c:v>
                </c:pt>
                <c:pt idx="1631">
                  <c:v>57.745113893312926</c:v>
                </c:pt>
                <c:pt idx="1632">
                  <c:v>57.742804050138737</c:v>
                </c:pt>
                <c:pt idx="1633">
                  <c:v>57.740493860445447</c:v>
                </c:pt>
                <c:pt idx="1634">
                  <c:v>57.738183164022281</c:v>
                </c:pt>
                <c:pt idx="1635">
                  <c:v>57.735871811377464</c:v>
                </c:pt>
                <c:pt idx="1636">
                  <c:v>57.733559659950906</c:v>
                </c:pt>
                <c:pt idx="1637">
                  <c:v>57.731246572688946</c:v>
                </c:pt>
                <c:pt idx="1638">
                  <c:v>57.728932417505575</c:v>
                </c:pt>
                <c:pt idx="1639">
                  <c:v>57.726616842766475</c:v>
                </c:pt>
                <c:pt idx="1640">
                  <c:v>57.724300098373142</c:v>
                </c:pt>
                <c:pt idx="1641">
                  <c:v>57.721981969401902</c:v>
                </c:pt>
                <c:pt idx="1642">
                  <c:v>57.71966230701085</c:v>
                </c:pt>
                <c:pt idx="1643">
                  <c:v>57.717340989110781</c:v>
                </c:pt>
                <c:pt idx="1644">
                  <c:v>57.715017905128313</c:v>
                </c:pt>
                <c:pt idx="1645">
                  <c:v>57.712692950863172</c:v>
                </c:pt>
                <c:pt idx="1646">
                  <c:v>57.710366026930082</c:v>
                </c:pt>
                <c:pt idx="1647">
                  <c:v>57.708037037813106</c:v>
                </c:pt>
                <c:pt idx="1648">
                  <c:v>57.705704367466446</c:v>
                </c:pt>
                <c:pt idx="1649">
                  <c:v>57.703370074296814</c:v>
                </c:pt>
                <c:pt idx="1650">
                  <c:v>57.701034041540595</c:v>
                </c:pt>
                <c:pt idx="1651">
                  <c:v>57.698695792898732</c:v>
                </c:pt>
                <c:pt idx="1652">
                  <c:v>57.696355108062768</c:v>
                </c:pt>
                <c:pt idx="1653">
                  <c:v>57.694011857202305</c:v>
                </c:pt>
                <c:pt idx="1654">
                  <c:v>57.691665944496933</c:v>
                </c:pt>
                <c:pt idx="1655">
                  <c:v>57.689317286330883</c:v>
                </c:pt>
                <c:pt idx="1656">
                  <c:v>57.686965803937959</c:v>
                </c:pt>
                <c:pt idx="1657">
                  <c:v>57.684611420914216</c:v>
                </c:pt>
                <c:pt idx="1658">
                  <c:v>57.682254063182427</c:v>
                </c:pt>
                <c:pt idx="1659">
                  <c:v>57.679892686781002</c:v>
                </c:pt>
                <c:pt idx="1660">
                  <c:v>57.67752747575237</c:v>
                </c:pt>
                <c:pt idx="1661">
                  <c:v>57.675160201310774</c:v>
                </c:pt>
                <c:pt idx="1662">
                  <c:v>57.672790067431691</c:v>
                </c:pt>
                <c:pt idx="1663">
                  <c:v>57.670416755105926</c:v>
                </c:pt>
                <c:pt idx="1664">
                  <c:v>57.668040111622126</c:v>
                </c:pt>
                <c:pt idx="1665">
                  <c:v>57.665660044405548</c:v>
                </c:pt>
                <c:pt idx="1666">
                  <c:v>57.663276482945818</c:v>
                </c:pt>
                <c:pt idx="1667">
                  <c:v>57.660889365059475</c:v>
                </c:pt>
                <c:pt idx="1668">
                  <c:v>57.658498632771312</c:v>
                </c:pt>
                <c:pt idx="1669">
                  <c:v>57.656104228806988</c:v>
                </c:pt>
                <c:pt idx="1670">
                  <c:v>57.653706098041219</c:v>
                </c:pt>
                <c:pt idx="1671">
                  <c:v>57.65130417972</c:v>
                </c:pt>
                <c:pt idx="1672">
                  <c:v>57.648898432433739</c:v>
                </c:pt>
                <c:pt idx="1673">
                  <c:v>57.646488804727063</c:v>
                </c:pt>
                <c:pt idx="1674">
                  <c:v>57.644075245370651</c:v>
                </c:pt>
                <c:pt idx="1675">
                  <c:v>57.641657705529767</c:v>
                </c:pt>
                <c:pt idx="1676">
                  <c:v>57.639236137077255</c:v>
                </c:pt>
                <c:pt idx="1677">
                  <c:v>57.636810072570235</c:v>
                </c:pt>
                <c:pt idx="1678">
                  <c:v>57.63437914775362</c:v>
                </c:pt>
                <c:pt idx="1679">
                  <c:v>57.63194482700073</c:v>
                </c:pt>
                <c:pt idx="1680">
                  <c:v>57.629506566835005</c:v>
                </c:pt>
                <c:pt idx="1681">
                  <c:v>57.62706415112401</c:v>
                </c:pt>
                <c:pt idx="1682">
                  <c:v>57.624617478301836</c:v>
                </c:pt>
                <c:pt idx="1683">
                  <c:v>57.622166486431986</c:v>
                </c:pt>
                <c:pt idx="1684">
                  <c:v>57.619711129061386</c:v>
                </c:pt>
                <c:pt idx="1685">
                  <c:v>57.617251366393106</c:v>
                </c:pt>
                <c:pt idx="1686">
                  <c:v>57.614787159074062</c:v>
                </c:pt>
                <c:pt idx="1687">
                  <c:v>57.612318467198271</c:v>
                </c:pt>
                <c:pt idx="1688">
                  <c:v>57.60984524989253</c:v>
                </c:pt>
                <c:pt idx="1689">
                  <c:v>57.607365208045735</c:v>
                </c:pt>
                <c:pt idx="1690">
                  <c:v>57.604881906520014</c:v>
                </c:pt>
                <c:pt idx="1691">
                  <c:v>57.602394571877078</c:v>
                </c:pt>
                <c:pt idx="1692">
                  <c:v>57.599902763014939</c:v>
                </c:pt>
                <c:pt idx="1693">
                  <c:v>57.597406298670798</c:v>
                </c:pt>
                <c:pt idx="1694">
                  <c:v>57.594905088020759</c:v>
                </c:pt>
                <c:pt idx="1695">
                  <c:v>57.59239907132401</c:v>
                </c:pt>
                <c:pt idx="1696">
                  <c:v>57.589888198746088</c:v>
                </c:pt>
                <c:pt idx="1697">
                  <c:v>57.587372424507336</c:v>
                </c:pt>
                <c:pt idx="1698">
                  <c:v>57.58485170453644</c:v>
                </c:pt>
                <c:pt idx="1699">
                  <c:v>57.582325994611296</c:v>
                </c:pt>
                <c:pt idx="1700">
                  <c:v>57.579795125891977</c:v>
                </c:pt>
                <c:pt idx="1701">
                  <c:v>57.577258572924855</c:v>
                </c:pt>
                <c:pt idx="1702">
                  <c:v>57.574717382179827</c:v>
                </c:pt>
                <c:pt idx="1703">
                  <c:v>57.572171194107582</c:v>
                </c:pt>
                <c:pt idx="1704">
                  <c:v>57.569619854170597</c:v>
                </c:pt>
                <c:pt idx="1705">
                  <c:v>57.567063280041722</c:v>
                </c:pt>
                <c:pt idx="1706">
                  <c:v>57.564501415422754</c:v>
                </c:pt>
                <c:pt idx="1707">
                  <c:v>57.561934211839024</c:v>
                </c:pt>
                <c:pt idx="1708">
                  <c:v>57.55936162399653</c:v>
                </c:pt>
                <c:pt idx="1709">
                  <c:v>57.556783607283762</c:v>
                </c:pt>
                <c:pt idx="1710">
                  <c:v>57.554200118067023</c:v>
                </c:pt>
                <c:pt idx="1711">
                  <c:v>57.551610244764994</c:v>
                </c:pt>
                <c:pt idx="1712">
                  <c:v>57.549013280567571</c:v>
                </c:pt>
                <c:pt idx="1713">
                  <c:v>57.546412299182485</c:v>
                </c:pt>
                <c:pt idx="1714">
                  <c:v>57.543806226044509</c:v>
                </c:pt>
                <c:pt idx="1715">
                  <c:v>57.541194659188385</c:v>
                </c:pt>
                <c:pt idx="1716">
                  <c:v>57.538577431165024</c:v>
                </c:pt>
                <c:pt idx="1717">
                  <c:v>57.5359544566425</c:v>
                </c:pt>
                <c:pt idx="1718">
                  <c:v>57.533325678941459</c:v>
                </c:pt>
                <c:pt idx="1719">
                  <c:v>57.530691051488205</c:v>
                </c:pt>
                <c:pt idx="1720">
                  <c:v>57.528050531311209</c:v>
                </c:pt>
                <c:pt idx="1721">
                  <c:v>57.525404076848588</c:v>
                </c:pt>
                <c:pt idx="1722">
                  <c:v>57.522751647262353</c:v>
                </c:pt>
                <c:pt idx="1723">
                  <c:v>57.520093145880175</c:v>
                </c:pt>
                <c:pt idx="1724">
                  <c:v>57.517428317243244</c:v>
                </c:pt>
                <c:pt idx="1725">
                  <c:v>57.514757608896524</c:v>
                </c:pt>
                <c:pt idx="1726">
                  <c:v>57.512080840301394</c:v>
                </c:pt>
                <c:pt idx="1727">
                  <c:v>57.509397923091981</c:v>
                </c:pt>
                <c:pt idx="1728">
                  <c:v>57.506708801145798</c:v>
                </c:pt>
                <c:pt idx="1729">
                  <c:v>57.504013429577512</c:v>
                </c:pt>
                <c:pt idx="1730">
                  <c:v>57.501311767777274</c:v>
                </c:pt>
                <c:pt idx="1731">
                  <c:v>57.498603776681797</c:v>
                </c:pt>
                <c:pt idx="1732">
                  <c:v>57.495889417986156</c:v>
                </c:pt>
                <c:pt idx="1733">
                  <c:v>57.4931686541115</c:v>
                </c:pt>
                <c:pt idx="1734">
                  <c:v>57.490439956572061</c:v>
                </c:pt>
                <c:pt idx="1735">
                  <c:v>57.48770566729609</c:v>
                </c:pt>
                <c:pt idx="1736">
                  <c:v>57.484965265805158</c:v>
                </c:pt>
                <c:pt idx="1737">
                  <c:v>57.482218452000211</c:v>
                </c:pt>
                <c:pt idx="1738">
                  <c:v>57.479465097791476</c:v>
                </c:pt>
                <c:pt idx="1739">
                  <c:v>57.47670513496611</c:v>
                </c:pt>
                <c:pt idx="1740">
                  <c:v>57.47393851695395</c:v>
                </c:pt>
                <c:pt idx="1741">
                  <c:v>57.47116520465984</c:v>
                </c:pt>
                <c:pt idx="1742">
                  <c:v>57.468385161192373</c:v>
                </c:pt>
                <c:pt idx="1743">
                  <c:v>57.465598351202985</c:v>
                </c:pt>
                <c:pt idx="1744">
                  <c:v>57.462804739974231</c:v>
                </c:pt>
                <c:pt idx="1745">
                  <c:v>57.460004181785216</c:v>
                </c:pt>
                <c:pt idx="1746">
                  <c:v>57.457196672038094</c:v>
                </c:pt>
                <c:pt idx="1747">
                  <c:v>57.454382388398166</c:v>
                </c:pt>
                <c:pt idx="1748">
                  <c:v>57.451561214166375</c:v>
                </c:pt>
                <c:pt idx="1749">
                  <c:v>57.448733086378361</c:v>
                </c:pt>
                <c:pt idx="1750">
                  <c:v>57.44589796152583</c:v>
                </c:pt>
                <c:pt idx="1751">
                  <c:v>57.443055804494655</c:v>
                </c:pt>
                <c:pt idx="1752">
                  <c:v>57.440206584577467</c:v>
                </c:pt>
                <c:pt idx="1753">
                  <c:v>57.437350272178271</c:v>
                </c:pt>
                <c:pt idx="1754">
                  <c:v>57.43448684013925</c:v>
                </c:pt>
                <c:pt idx="1755">
                  <c:v>57.431615676478067</c:v>
                </c:pt>
                <c:pt idx="1756">
                  <c:v>57.428736908605991</c:v>
                </c:pt>
                <c:pt idx="1757">
                  <c:v>57.425851623693276</c:v>
                </c:pt>
                <c:pt idx="1758">
                  <c:v>57.422959360329273</c:v>
                </c:pt>
                <c:pt idx="1759">
                  <c:v>57.420059944992978</c:v>
                </c:pt>
                <c:pt idx="1760">
                  <c:v>57.417153305245307</c:v>
                </c:pt>
                <c:pt idx="1761">
                  <c:v>57.414239403656062</c:v>
                </c:pt>
                <c:pt idx="1762">
                  <c:v>57.411318216670622</c:v>
                </c:pt>
                <c:pt idx="1763">
                  <c:v>57.408389726722824</c:v>
                </c:pt>
                <c:pt idx="1764">
                  <c:v>57.40545391753286</c:v>
                </c:pt>
                <c:pt idx="1765">
                  <c:v>57.402510775502144</c:v>
                </c:pt>
                <c:pt idx="1766">
                  <c:v>57.399560288216612</c:v>
                </c:pt>
                <c:pt idx="1767">
                  <c:v>57.396601876960275</c:v>
                </c:pt>
                <c:pt idx="1768">
                  <c:v>57.393636329479868</c:v>
                </c:pt>
                <c:pt idx="1769">
                  <c:v>57.390663624447804</c:v>
                </c:pt>
                <c:pt idx="1770">
                  <c:v>57.387683606891045</c:v>
                </c:pt>
                <c:pt idx="1771">
                  <c:v>57.384696216995621</c:v>
                </c:pt>
                <c:pt idx="1772">
                  <c:v>57.38170142841151</c:v>
                </c:pt>
                <c:pt idx="1773">
                  <c:v>57.378699226817965</c:v>
                </c:pt>
                <c:pt idx="1774">
                  <c:v>57.375689602634047</c:v>
                </c:pt>
                <c:pt idx="1775">
                  <c:v>57.372672548311101</c:v>
                </c:pt>
                <c:pt idx="1776">
                  <c:v>57.369648056882333</c:v>
                </c:pt>
                <c:pt idx="1777">
                  <c:v>57.366616121892264</c:v>
                </c:pt>
                <c:pt idx="1778">
                  <c:v>57.363576068462116</c:v>
                </c:pt>
                <c:pt idx="1779">
                  <c:v>57.360528834973756</c:v>
                </c:pt>
                <c:pt idx="1780">
                  <c:v>57.357474404568819</c:v>
                </c:pt>
                <c:pt idx="1781">
                  <c:v>57.35441260177268</c:v>
                </c:pt>
                <c:pt idx="1782">
                  <c:v>57.35134336341558</c:v>
                </c:pt>
                <c:pt idx="1783">
                  <c:v>57.34826666518903</c:v>
                </c:pt>
                <c:pt idx="1784">
                  <c:v>57.345182495919552</c:v>
                </c:pt>
                <c:pt idx="1785">
                  <c:v>57.342090849773179</c:v>
                </c:pt>
                <c:pt idx="1786">
                  <c:v>57.338991723362078</c:v>
                </c:pt>
                <c:pt idx="1787">
                  <c:v>57.335885114335582</c:v>
                </c:pt>
                <c:pt idx="1788">
                  <c:v>57.332771023713804</c:v>
                </c:pt>
                <c:pt idx="1789">
                  <c:v>57.329649024060046</c:v>
                </c:pt>
                <c:pt idx="1790">
                  <c:v>57.326519592474838</c:v>
                </c:pt>
                <c:pt idx="1791">
                  <c:v>57.323382961439421</c:v>
                </c:pt>
                <c:pt idx="1792">
                  <c:v>57.320238945160845</c:v>
                </c:pt>
                <c:pt idx="1793">
                  <c:v>57.317087470181335</c:v>
                </c:pt>
                <c:pt idx="1794">
                  <c:v>57.313928506601151</c:v>
                </c:pt>
                <c:pt idx="1795">
                  <c:v>57.310762047019018</c:v>
                </c:pt>
                <c:pt idx="1796">
                  <c:v>57.307588090438905</c:v>
                </c:pt>
                <c:pt idx="1797">
                  <c:v>57.304406638167336</c:v>
                </c:pt>
                <c:pt idx="1798">
                  <c:v>57.301217693531257</c:v>
                </c:pt>
                <c:pt idx="1799">
                  <c:v>57.298021260442468</c:v>
                </c:pt>
                <c:pt idx="1800">
                  <c:v>57.294816716197388</c:v>
                </c:pt>
                <c:pt idx="1801">
                  <c:v>57.291604549069618</c:v>
                </c:pt>
                <c:pt idx="1802">
                  <c:v>57.288385425405508</c:v>
                </c:pt>
                <c:pt idx="1803">
                  <c:v>57.28515902072072</c:v>
                </c:pt>
                <c:pt idx="1804">
                  <c:v>57.281925229358158</c:v>
                </c:pt>
                <c:pt idx="1805">
                  <c:v>57.278684021293067</c:v>
                </c:pt>
                <c:pt idx="1806">
                  <c:v>57.275435393844425</c:v>
                </c:pt>
                <c:pt idx="1807">
                  <c:v>57.272179354993497</c:v>
                </c:pt>
                <c:pt idx="1808">
                  <c:v>57.268915916343545</c:v>
                </c:pt>
                <c:pt idx="1809">
                  <c:v>57.265645091041058</c:v>
                </c:pt>
                <c:pt idx="1810">
                  <c:v>57.262366893331567</c:v>
                </c:pt>
                <c:pt idx="1811">
                  <c:v>57.259081338155248</c:v>
                </c:pt>
                <c:pt idx="1812">
                  <c:v>57.25578836634898</c:v>
                </c:pt>
                <c:pt idx="1813">
                  <c:v>57.252488106821133</c:v>
                </c:pt>
                <c:pt idx="1814">
                  <c:v>57.24918056167845</c:v>
                </c:pt>
                <c:pt idx="1815">
                  <c:v>57.245865732588484</c:v>
                </c:pt>
                <c:pt idx="1816">
                  <c:v>57.242543631309616</c:v>
                </c:pt>
                <c:pt idx="1817">
                  <c:v>57.239214273883825</c:v>
                </c:pt>
                <c:pt idx="1818">
                  <c:v>57.235877677953852</c:v>
                </c:pt>
                <c:pt idx="1819">
                  <c:v>57.232533861969287</c:v>
                </c:pt>
                <c:pt idx="1820">
                  <c:v>57.229182844627317</c:v>
                </c:pt>
                <c:pt idx="1821">
                  <c:v>57.225823787070631</c:v>
                </c:pt>
                <c:pt idx="1822">
                  <c:v>57.222457796479638</c:v>
                </c:pt>
                <c:pt idx="1823">
                  <c:v>57.219085078298214</c:v>
                </c:pt>
                <c:pt idx="1824">
                  <c:v>57.215705381090721</c:v>
                </c:pt>
                <c:pt idx="1825">
                  <c:v>57.212318630346921</c:v>
                </c:pt>
                <c:pt idx="1826">
                  <c:v>57.208924813334008</c:v>
                </c:pt>
                <c:pt idx="1827">
                  <c:v>57.205523938850085</c:v>
                </c:pt>
                <c:pt idx="1828">
                  <c:v>57.202116023331278</c:v>
                </c:pt>
                <c:pt idx="1829">
                  <c:v>57.198701086017316</c:v>
                </c:pt>
                <c:pt idx="1830">
                  <c:v>57.195279147224717</c:v>
                </c:pt>
                <c:pt idx="1831">
                  <c:v>57.191850227688782</c:v>
                </c:pt>
                <c:pt idx="1832">
                  <c:v>57.188414348236343</c:v>
                </c:pt>
                <c:pt idx="1833">
                  <c:v>57.1849711848688</c:v>
                </c:pt>
                <c:pt idx="1834">
                  <c:v>57.181521311052599</c:v>
                </c:pt>
                <c:pt idx="1835">
                  <c:v>57.178064638082368</c:v>
                </c:pt>
                <c:pt idx="1836">
                  <c:v>57.174601129147916</c:v>
                </c:pt>
                <c:pt idx="1837">
                  <c:v>57.171130788274446</c:v>
                </c:pt>
                <c:pt idx="1838">
                  <c:v>57.167653634309517</c:v>
                </c:pt>
                <c:pt idx="1839">
                  <c:v>57.164169691627862</c:v>
                </c:pt>
                <c:pt idx="1840">
                  <c:v>57.160678986942585</c:v>
                </c:pt>
                <c:pt idx="1841">
                  <c:v>57.157181548484992</c:v>
                </c:pt>
                <c:pt idx="1842">
                  <c:v>57.153677405637019</c:v>
                </c:pt>
                <c:pt idx="1843">
                  <c:v>57.150166113059441</c:v>
                </c:pt>
                <c:pt idx="1844">
                  <c:v>57.146647336988444</c:v>
                </c:pt>
                <c:pt idx="1845">
                  <c:v>57.143122813053857</c:v>
                </c:pt>
                <c:pt idx="1846">
                  <c:v>57.139592009263005</c:v>
                </c:pt>
                <c:pt idx="1847">
                  <c:v>57.136054760797791</c:v>
                </c:pt>
                <c:pt idx="1848">
                  <c:v>57.132511031609404</c:v>
                </c:pt>
                <c:pt idx="1849">
                  <c:v>57.128960830743253</c:v>
                </c:pt>
                <c:pt idx="1850">
                  <c:v>57.125404183158558</c:v>
                </c:pt>
                <c:pt idx="1851">
                  <c:v>57.121841119467952</c:v>
                </c:pt>
                <c:pt idx="1852">
                  <c:v>57.11827167247003</c:v>
                </c:pt>
                <c:pt idx="1853">
                  <c:v>57.114695875817041</c:v>
                </c:pt>
                <c:pt idx="1854">
                  <c:v>57.111113763536636</c:v>
                </c:pt>
                <c:pt idx="1855">
                  <c:v>57.107525274328303</c:v>
                </c:pt>
                <c:pt idx="1856">
                  <c:v>57.103930074971892</c:v>
                </c:pt>
                <c:pt idx="1857">
                  <c:v>57.100329033000669</c:v>
                </c:pt>
                <c:pt idx="1858">
                  <c:v>57.096721943426544</c:v>
                </c:pt>
                <c:pt idx="1859">
                  <c:v>57.09310875793706</c:v>
                </c:pt>
                <c:pt idx="1860">
                  <c:v>57.089489482760655</c:v>
                </c:pt>
                <c:pt idx="1861">
                  <c:v>57.08586414327516</c:v>
                </c:pt>
                <c:pt idx="1862">
                  <c:v>57.082232771543687</c:v>
                </c:pt>
                <c:pt idx="1863">
                  <c:v>57.078595401939545</c:v>
                </c:pt>
                <c:pt idx="1864">
                  <c:v>57.074952070173438</c:v>
                </c:pt>
                <c:pt idx="1865">
                  <c:v>57.071302813407314</c:v>
                </c:pt>
                <c:pt idx="1866">
                  <c:v>57.067647668672876</c:v>
                </c:pt>
                <c:pt idx="1867">
                  <c:v>57.063986206074766</c:v>
                </c:pt>
                <c:pt idx="1868">
                  <c:v>57.060318117355642</c:v>
                </c:pt>
                <c:pt idx="1869">
                  <c:v>57.056643364128668</c:v>
                </c:pt>
                <c:pt idx="1870">
                  <c:v>57.052961965483661</c:v>
                </c:pt>
                <c:pt idx="1871">
                  <c:v>57.049273520889059</c:v>
                </c:pt>
                <c:pt idx="1872">
                  <c:v>57.045577295181928</c:v>
                </c:pt>
                <c:pt idx="1873">
                  <c:v>57.041873033773633</c:v>
                </c:pt>
                <c:pt idx="1874">
                  <c:v>57.038160780092568</c:v>
                </c:pt>
                <c:pt idx="1875">
                  <c:v>57.034440577402066</c:v>
                </c:pt>
                <c:pt idx="1876">
                  <c:v>57.030712266215794</c:v>
                </c:pt>
                <c:pt idx="1877">
                  <c:v>57.026976050171989</c:v>
                </c:pt>
                <c:pt idx="1878">
                  <c:v>57.02323219146971</c:v>
                </c:pt>
                <c:pt idx="1879">
                  <c:v>57.019483004548157</c:v>
                </c:pt>
                <c:pt idx="1880">
                  <c:v>57.015729951775278</c:v>
                </c:pt>
                <c:pt idx="1881">
                  <c:v>57.011971455860682</c:v>
                </c:pt>
                <c:pt idx="1882">
                  <c:v>57.008208274698156</c:v>
                </c:pt>
                <c:pt idx="1883">
                  <c:v>57.004441588576718</c:v>
                </c:pt>
                <c:pt idx="1884">
                  <c:v>57.00067239398463</c:v>
                </c:pt>
                <c:pt idx="1885">
                  <c:v>56.996901538622758</c:v>
                </c:pt>
                <c:pt idx="1886">
                  <c:v>56.993129907754629</c:v>
                </c:pt>
                <c:pt idx="1887">
                  <c:v>56.98935730616035</c:v>
                </c:pt>
                <c:pt idx="1888">
                  <c:v>56.985584663743943</c:v>
                </c:pt>
                <c:pt idx="1889">
                  <c:v>56.981812914155519</c:v>
                </c:pt>
                <c:pt idx="1890">
                  <c:v>56.978042355262666</c:v>
                </c:pt>
                <c:pt idx="1891">
                  <c:v>56.974273013631688</c:v>
                </c:pt>
                <c:pt idx="1892">
                  <c:v>56.970504895439596</c:v>
                </c:pt>
                <c:pt idx="1893">
                  <c:v>56.966737966074547</c:v>
                </c:pt>
                <c:pt idx="1894">
                  <c:v>56.962972292128946</c:v>
                </c:pt>
                <c:pt idx="1895">
                  <c:v>56.959207947056356</c:v>
                </c:pt>
                <c:pt idx="1896">
                  <c:v>56.955444998029293</c:v>
                </c:pt>
                <c:pt idx="1897">
                  <c:v>56.951683469681015</c:v>
                </c:pt>
                <c:pt idx="1898">
                  <c:v>56.947923374079721</c:v>
                </c:pt>
                <c:pt idx="1899">
                  <c:v>56.944164106383937</c:v>
                </c:pt>
                <c:pt idx="1900">
                  <c:v>56.940406426414114</c:v>
                </c:pt>
                <c:pt idx="1901">
                  <c:v>56.936650712485743</c:v>
                </c:pt>
                <c:pt idx="1902">
                  <c:v>56.932896740376492</c:v>
                </c:pt>
                <c:pt idx="1903">
                  <c:v>56.929144523112093</c:v>
                </c:pt>
                <c:pt idx="1904">
                  <c:v>56.925394107090511</c:v>
                </c:pt>
                <c:pt idx="1905">
                  <c:v>56.92164547859764</c:v>
                </c:pt>
                <c:pt idx="1906">
                  <c:v>56.917898635784539</c:v>
                </c:pt>
                <c:pt idx="1907">
                  <c:v>56.914153608802359</c:v>
                </c:pt>
                <c:pt idx="1908">
                  <c:v>56.910410437601499</c:v>
                </c:pt>
                <c:pt idx="1909">
                  <c:v>56.906669135669979</c:v>
                </c:pt>
                <c:pt idx="1910">
                  <c:v>56.902929728850616</c:v>
                </c:pt>
                <c:pt idx="1911">
                  <c:v>56.899191821511053</c:v>
                </c:pt>
                <c:pt idx="1912">
                  <c:v>56.895456063407778</c:v>
                </c:pt>
                <c:pt idx="1913">
                  <c:v>56.891722608693577</c:v>
                </c:pt>
                <c:pt idx="1914">
                  <c:v>56.88799140753445</c:v>
                </c:pt>
                <c:pt idx="1915">
                  <c:v>56.884262510643232</c:v>
                </c:pt>
                <c:pt idx="1916">
                  <c:v>56.880535960903977</c:v>
                </c:pt>
                <c:pt idx="1917">
                  <c:v>56.876811819907786</c:v>
                </c:pt>
                <c:pt idx="1918">
                  <c:v>56.873090193658086</c:v>
                </c:pt>
                <c:pt idx="1919">
                  <c:v>56.86937120336033</c:v>
                </c:pt>
                <c:pt idx="1920">
                  <c:v>56.8656549324295</c:v>
                </c:pt>
                <c:pt idx="1921">
                  <c:v>56.861941463733487</c:v>
                </c:pt>
                <c:pt idx="1922">
                  <c:v>56.858230737712951</c:v>
                </c:pt>
                <c:pt idx="1923">
                  <c:v>56.854522207928227</c:v>
                </c:pt>
                <c:pt idx="1924">
                  <c:v>56.850817418375243</c:v>
                </c:pt>
                <c:pt idx="1925">
                  <c:v>56.847116023023496</c:v>
                </c:pt>
                <c:pt idx="1926">
                  <c:v>56.843417961662887</c:v>
                </c:pt>
                <c:pt idx="1927">
                  <c:v>56.839723269689358</c:v>
                </c:pt>
                <c:pt idx="1928">
                  <c:v>56.836032042167432</c:v>
                </c:pt>
                <c:pt idx="1929">
                  <c:v>56.832344369550711</c:v>
                </c:pt>
                <c:pt idx="1930">
                  <c:v>56.82866032945428</c:v>
                </c:pt>
                <c:pt idx="1931">
                  <c:v>56.824980023926777</c:v>
                </c:pt>
                <c:pt idx="1932">
                  <c:v>56.821303581794666</c:v>
                </c:pt>
                <c:pt idx="1933">
                  <c:v>56.817631125811211</c:v>
                </c:pt>
                <c:pt idx="1934">
                  <c:v>56.813962757533012</c:v>
                </c:pt>
                <c:pt idx="1935">
                  <c:v>56.810298529040935</c:v>
                </c:pt>
                <c:pt idx="1936">
                  <c:v>56.806638785939107</c:v>
                </c:pt>
                <c:pt idx="1937">
                  <c:v>56.802983590829641</c:v>
                </c:pt>
                <c:pt idx="1938">
                  <c:v>56.799333058175087</c:v>
                </c:pt>
                <c:pt idx="1939">
                  <c:v>56.795687310894309</c:v>
                </c:pt>
                <c:pt idx="1940">
                  <c:v>56.792046445389879</c:v>
                </c:pt>
                <c:pt idx="1941">
                  <c:v>56.788410571651141</c:v>
                </c:pt>
                <c:pt idx="1942">
                  <c:v>56.784779790867226</c:v>
                </c:pt>
                <c:pt idx="1943">
                  <c:v>56.781154174519429</c:v>
                </c:pt>
                <c:pt idx="1944">
                  <c:v>56.777533791870539</c:v>
                </c:pt>
                <c:pt idx="1945">
                  <c:v>56.773918141089453</c:v>
                </c:pt>
                <c:pt idx="1946">
                  <c:v>56.770308262714188</c:v>
                </c:pt>
                <c:pt idx="1947">
                  <c:v>56.766704048907201</c:v>
                </c:pt>
                <c:pt idx="1948">
                  <c:v>56.763105500497161</c:v>
                </c:pt>
                <c:pt idx="1949">
                  <c:v>56.759512690715205</c:v>
                </c:pt>
                <c:pt idx="1950">
                  <c:v>56.755925690561945</c:v>
                </c:pt>
                <c:pt idx="1951">
                  <c:v>56.752344574284265</c:v>
                </c:pt>
                <c:pt idx="1952">
                  <c:v>56.748769412993802</c:v>
                </c:pt>
                <c:pt idx="1953">
                  <c:v>56.745200291546347</c:v>
                </c:pt>
                <c:pt idx="1954">
                  <c:v>56.741637292066031</c:v>
                </c:pt>
                <c:pt idx="1955">
                  <c:v>56.738080470730125</c:v>
                </c:pt>
                <c:pt idx="1956">
                  <c:v>56.734529533813308</c:v>
                </c:pt>
                <c:pt idx="1957">
                  <c:v>56.730984662110551</c:v>
                </c:pt>
                <c:pt idx="1958">
                  <c:v>56.727446630389828</c:v>
                </c:pt>
                <c:pt idx="1959">
                  <c:v>56.723915252995447</c:v>
                </c:pt>
                <c:pt idx="1960">
                  <c:v>56.720390523630044</c:v>
                </c:pt>
                <c:pt idx="1961">
                  <c:v>56.716872531123727</c:v>
                </c:pt>
                <c:pt idx="1962">
                  <c:v>56.713361393920039</c:v>
                </c:pt>
                <c:pt idx="1963">
                  <c:v>56.70985721193798</c:v>
                </c:pt>
                <c:pt idx="1964">
                  <c:v>56.706360087444921</c:v>
                </c:pt>
                <c:pt idx="1965">
                  <c:v>56.702870117846203</c:v>
                </c:pt>
                <c:pt idx="1966">
                  <c:v>56.699387389415072</c:v>
                </c:pt>
                <c:pt idx="1967">
                  <c:v>56.695911987392726</c:v>
                </c:pt>
                <c:pt idx="1968">
                  <c:v>56.692443738324272</c:v>
                </c:pt>
                <c:pt idx="1969">
                  <c:v>56.688982862126373</c:v>
                </c:pt>
                <c:pt idx="1970">
                  <c:v>56.685529642912037</c:v>
                </c:pt>
                <c:pt idx="1971">
                  <c:v>56.682084041135163</c:v>
                </c:pt>
                <c:pt idx="1972">
                  <c:v>56.678645587280101</c:v>
                </c:pt>
                <c:pt idx="1973">
                  <c:v>56.675210765001594</c:v>
                </c:pt>
                <c:pt idx="1974">
                  <c:v>56.671776027436451</c:v>
                </c:pt>
                <c:pt idx="1975">
                  <c:v>56.668341455370722</c:v>
                </c:pt>
                <c:pt idx="1976">
                  <c:v>56.664907176991996</c:v>
                </c:pt>
                <c:pt idx="1977">
                  <c:v>56.661473320219578</c:v>
                </c:pt>
                <c:pt idx="1978">
                  <c:v>56.658040012847351</c:v>
                </c:pt>
                <c:pt idx="1979">
                  <c:v>56.654607383410507</c:v>
                </c:pt>
                <c:pt idx="1980">
                  <c:v>56.651175442466112</c:v>
                </c:pt>
                <c:pt idx="1981">
                  <c:v>56.647744550792815</c:v>
                </c:pt>
                <c:pt idx="1982">
                  <c:v>56.644315033361714</c:v>
                </c:pt>
                <c:pt idx="1983">
                  <c:v>56.640887678479523</c:v>
                </c:pt>
                <c:pt idx="1984">
                  <c:v>56.637463701938223</c:v>
                </c:pt>
                <c:pt idx="1985">
                  <c:v>56.63404459656099</c:v>
                </c:pt>
                <c:pt idx="1986">
                  <c:v>56.630632031027417</c:v>
                </c:pt>
                <c:pt idx="1987">
                  <c:v>56.627227717171088</c:v>
                </c:pt>
                <c:pt idx="1988">
                  <c:v>56.623833209383399</c:v>
                </c:pt>
                <c:pt idx="1989">
                  <c:v>56.620449838134078</c:v>
                </c:pt>
                <c:pt idx="1990">
                  <c:v>56.617078534741403</c:v>
                </c:pt>
                <c:pt idx="1991">
                  <c:v>56.613720830756371</c:v>
                </c:pt>
                <c:pt idx="1992">
                  <c:v>56.610377907481713</c:v>
                </c:pt>
                <c:pt idx="1993">
                  <c:v>56.60705120899253</c:v>
                </c:pt>
                <c:pt idx="1994">
                  <c:v>56.603742373033349</c:v>
                </c:pt>
                <c:pt idx="1995">
                  <c:v>56.600453095053055</c:v>
                </c:pt>
                <c:pt idx="1996">
                  <c:v>56.597185089944695</c:v>
                </c:pt>
                <c:pt idx="1997">
                  <c:v>56.593940028273131</c:v>
                </c:pt>
                <c:pt idx="1998">
                  <c:v>56.590719430415696</c:v>
                </c:pt>
                <c:pt idx="1999">
                  <c:v>56.587524654911917</c:v>
                </c:pt>
                <c:pt idx="2000">
                  <c:v>56.584356966968329</c:v>
                </c:pt>
                <c:pt idx="2001">
                  <c:v>56.581217073648389</c:v>
                </c:pt>
                <c:pt idx="2002">
                  <c:v>56.578107292654067</c:v>
                </c:pt>
                <c:pt idx="2003">
                  <c:v>56.57502882917484</c:v>
                </c:pt>
                <c:pt idx="2004">
                  <c:v>56.571983051203176</c:v>
                </c:pt>
                <c:pt idx="2005">
                  <c:v>56.56897135572266</c:v>
                </c:pt>
                <c:pt idx="2006">
                  <c:v>56.565995122840455</c:v>
                </c:pt>
                <c:pt idx="2007">
                  <c:v>56.563055644481437</c:v>
                </c:pt>
                <c:pt idx="2008">
                  <c:v>56.560154095591855</c:v>
                </c:pt>
                <c:pt idx="2009">
                  <c:v>56.557291583046336</c:v>
                </c:pt>
                <c:pt idx="2010">
                  <c:v>56.554469209209024</c:v>
                </c:pt>
                <c:pt idx="2011">
                  <c:v>56.55168808703921</c:v>
                </c:pt>
                <c:pt idx="2012">
                  <c:v>56.548949044267843</c:v>
                </c:pt>
                <c:pt idx="2013">
                  <c:v>56.546253208174022</c:v>
                </c:pt>
                <c:pt idx="2014">
                  <c:v>56.543602091228493</c:v>
                </c:pt>
                <c:pt idx="2015">
                  <c:v>56.540996432262602</c:v>
                </c:pt>
                <c:pt idx="2016">
                  <c:v>56.538437045627326</c:v>
                </c:pt>
                <c:pt idx="2017">
                  <c:v>56.535924746128927</c:v>
                </c:pt>
                <c:pt idx="2018">
                  <c:v>56.533460318247975</c:v>
                </c:pt>
                <c:pt idx="2019">
                  <c:v>56.53104450397155</c:v>
                </c:pt>
                <c:pt idx="2020">
                  <c:v>56.528677991567839</c:v>
                </c:pt>
                <c:pt idx="2021">
                  <c:v>56.526361414493429</c:v>
                </c:pt>
                <c:pt idx="2022">
                  <c:v>56.524095349763861</c:v>
                </c:pt>
                <c:pt idx="2023">
                  <c:v>56.521880317327017</c:v>
                </c:pt>
                <c:pt idx="2024">
                  <c:v>56.519716766807541</c:v>
                </c:pt>
                <c:pt idx="2025">
                  <c:v>56.517605124859877</c:v>
                </c:pt>
                <c:pt idx="2026">
                  <c:v>56.515545761224274</c:v>
                </c:pt>
                <c:pt idx="2027">
                  <c:v>56.513538983574719</c:v>
                </c:pt>
                <c:pt idx="2028">
                  <c:v>56.511585056237678</c:v>
                </c:pt>
                <c:pt idx="2029">
                  <c:v>56.509684198284887</c:v>
                </c:pt>
                <c:pt idx="2030">
                  <c:v>56.507836582416552</c:v>
                </c:pt>
                <c:pt idx="2031">
                  <c:v>56.506042339355893</c:v>
                </c:pt>
                <c:pt idx="2032">
                  <c:v>56.504301557022494</c:v>
                </c:pt>
                <c:pt idx="2033">
                  <c:v>56.502613617365675</c:v>
                </c:pt>
                <c:pt idx="2034">
                  <c:v>56.500979544693053</c:v>
                </c:pt>
                <c:pt idx="2035">
                  <c:v>56.499399190408688</c:v>
                </c:pt>
                <c:pt idx="2036">
                  <c:v>56.497872357543052</c:v>
                </c:pt>
                <c:pt idx="2037">
                  <c:v>56.496398904084572</c:v>
                </c:pt>
                <c:pt idx="2038">
                  <c:v>56.49497868813782</c:v>
                </c:pt>
                <c:pt idx="2039">
                  <c:v>56.493611550541353</c:v>
                </c:pt>
                <c:pt idx="2040">
                  <c:v>56.492297308868068</c:v>
                </c:pt>
                <c:pt idx="2041">
                  <c:v>56.491035756647221</c:v>
                </c:pt>
                <c:pt idx="2042">
                  <c:v>56.489826660218391</c:v>
                </c:pt>
                <c:pt idx="2043">
                  <c:v>56.488669762455082</c:v>
                </c:pt>
                <c:pt idx="2044">
                  <c:v>56.487564784346411</c:v>
                </c:pt>
                <c:pt idx="2045">
                  <c:v>56.486511006999606</c:v>
                </c:pt>
                <c:pt idx="2046">
                  <c:v>56.485508704334485</c:v>
                </c:pt>
                <c:pt idx="2047">
                  <c:v>56.484557534889682</c:v>
                </c:pt>
                <c:pt idx="2048">
                  <c:v>56.483657038909634</c:v>
                </c:pt>
                <c:pt idx="2049">
                  <c:v>56.482806807367709</c:v>
                </c:pt>
                <c:pt idx="2050">
                  <c:v>56.482006441673079</c:v>
                </c:pt>
                <c:pt idx="2051">
                  <c:v>56.481255537731265</c:v>
                </c:pt>
                <c:pt idx="2052">
                  <c:v>56.480553683401602</c:v>
                </c:pt>
                <c:pt idx="2053">
                  <c:v>56.479900454236414</c:v>
                </c:pt>
                <c:pt idx="2054">
                  <c:v>56.479295416054597</c:v>
                </c:pt>
                <c:pt idx="2055">
                  <c:v>56.478738125454754</c:v>
                </c:pt>
                <c:pt idx="2056">
                  <c:v>56.47822813158448</c:v>
                </c:pt>
                <c:pt idx="2057">
                  <c:v>56.477764450439196</c:v>
                </c:pt>
                <c:pt idx="2058">
                  <c:v>56.47734744958575</c:v>
                </c:pt>
                <c:pt idx="2059">
                  <c:v>56.476976486449246</c:v>
                </c:pt>
                <c:pt idx="2060">
                  <c:v>56.476650988708172</c:v>
                </c:pt>
                <c:pt idx="2061">
                  <c:v>56.476370440586308</c:v>
                </c:pt>
                <c:pt idx="2062">
                  <c:v>56.476134342404528</c:v>
                </c:pt>
                <c:pt idx="2063">
                  <c:v>56.475942196557945</c:v>
                </c:pt>
                <c:pt idx="2064">
                  <c:v>56.475793505916755</c:v>
                </c:pt>
                <c:pt idx="2065">
                  <c:v>56.47568777175514</c:v>
                </c:pt>
                <c:pt idx="2066">
                  <c:v>56.475624494496103</c:v>
                </c:pt>
                <c:pt idx="2067">
                  <c:v>56.475603173163073</c:v>
                </c:pt>
                <c:pt idx="2068">
                  <c:v>56.475623307107597</c:v>
                </c:pt>
                <c:pt idx="2069">
                  <c:v>56.47568392517735</c:v>
                </c:pt>
                <c:pt idx="2070">
                  <c:v>56.475785301563384</c:v>
                </c:pt>
                <c:pt idx="2071">
                  <c:v>56.475926732305524</c:v>
                </c:pt>
                <c:pt idx="2072">
                  <c:v>56.476107643983553</c:v>
                </c:pt>
                <c:pt idx="2073">
                  <c:v>56.476327509520402</c:v>
                </c:pt>
                <c:pt idx="2074">
                  <c:v>56.476585818628124</c:v>
                </c:pt>
                <c:pt idx="2075">
                  <c:v>56.476882067858789</c:v>
                </c:pt>
                <c:pt idx="2076">
                  <c:v>56.477215757255337</c:v>
                </c:pt>
                <c:pt idx="2077">
                  <c:v>56.477586388165776</c:v>
                </c:pt>
                <c:pt idx="2078">
                  <c:v>56.47799346465947</c:v>
                </c:pt>
                <c:pt idx="2079">
                  <c:v>56.478436493056712</c:v>
                </c:pt>
                <c:pt idx="2080">
                  <c:v>56.478914822544596</c:v>
                </c:pt>
                <c:pt idx="2081">
                  <c:v>56.479427842432457</c:v>
                </c:pt>
                <c:pt idx="2082">
                  <c:v>56.479975639645566</c:v>
                </c:pt>
                <c:pt idx="2083">
                  <c:v>56.480557545263004</c:v>
                </c:pt>
                <c:pt idx="2084">
                  <c:v>56.481173015302858</c:v>
                </c:pt>
                <c:pt idx="2085">
                  <c:v>56.481821552130725</c:v>
                </c:pt>
                <c:pt idx="2086">
                  <c:v>56.482502676944485</c:v>
                </c:pt>
                <c:pt idx="2087">
                  <c:v>56.483215920161598</c:v>
                </c:pt>
                <c:pt idx="2088">
                  <c:v>56.483960817234731</c:v>
                </c:pt>
                <c:pt idx="2089">
                  <c:v>56.48473690861163</c:v>
                </c:pt>
                <c:pt idx="2090">
                  <c:v>56.485543739853632</c:v>
                </c:pt>
                <c:pt idx="2091">
                  <c:v>56.486380859756636</c:v>
                </c:pt>
                <c:pt idx="2092">
                  <c:v>56.487247653187652</c:v>
                </c:pt>
                <c:pt idx="2093">
                  <c:v>56.488143546161524</c:v>
                </c:pt>
                <c:pt idx="2094">
                  <c:v>56.4890686995302</c:v>
                </c:pt>
                <c:pt idx="2095">
                  <c:v>56.490022479244608</c:v>
                </c:pt>
                <c:pt idx="2096">
                  <c:v>56.49100438420502</c:v>
                </c:pt>
                <c:pt idx="2097">
                  <c:v>56.492013962378614</c:v>
                </c:pt>
                <c:pt idx="2098">
                  <c:v>56.49305078109429</c:v>
                </c:pt>
                <c:pt idx="2099">
                  <c:v>56.494114417373368</c:v>
                </c:pt>
                <c:pt idx="2100">
                  <c:v>56.495204455140616</c:v>
                </c:pt>
                <c:pt idx="2101">
                  <c:v>56.496320483538625</c:v>
                </c:pt>
                <c:pt idx="2102">
                  <c:v>56.497462095365648</c:v>
                </c:pt>
                <c:pt idx="2103">
                  <c:v>56.498628887551554</c:v>
                </c:pt>
                <c:pt idx="2104">
                  <c:v>56.499820377475281</c:v>
                </c:pt>
                <c:pt idx="2105">
                  <c:v>56.501035843312295</c:v>
                </c:pt>
                <c:pt idx="2106">
                  <c:v>56.502275633916341</c:v>
                </c:pt>
                <c:pt idx="2107">
                  <c:v>56.503539152053712</c:v>
                </c:pt>
                <c:pt idx="2108">
                  <c:v>56.504825943307971</c:v>
                </c:pt>
                <c:pt idx="2109">
                  <c:v>56.506135606108863</c:v>
                </c:pt>
                <c:pt idx="2110">
                  <c:v>56.507467760461907</c:v>
                </c:pt>
                <c:pt idx="2111">
                  <c:v>56.508822036284577</c:v>
                </c:pt>
                <c:pt idx="2112">
                  <c:v>56.510198069957184</c:v>
                </c:pt>
                <c:pt idx="2113">
                  <c:v>56.511595503006184</c:v>
                </c:pt>
                <c:pt idx="2114">
                  <c:v>56.513013981166793</c:v>
                </c:pt>
                <c:pt idx="2115">
                  <c:v>56.514453154315817</c:v>
                </c:pt>
                <c:pt idx="2116">
                  <c:v>56.515912676617283</c:v>
                </c:pt>
                <c:pt idx="2117">
                  <c:v>56.517391753356677</c:v>
                </c:pt>
                <c:pt idx="2118">
                  <c:v>56.518890797283262</c:v>
                </c:pt>
                <c:pt idx="2119">
                  <c:v>56.520409282530082</c:v>
                </c:pt>
                <c:pt idx="2120">
                  <c:v>56.521946813519932</c:v>
                </c:pt>
                <c:pt idx="2121">
                  <c:v>56.523503042989773</c:v>
                </c:pt>
                <c:pt idx="2122">
                  <c:v>56.525077642908968</c:v>
                </c:pt>
                <c:pt idx="2123">
                  <c:v>56.526670294201772</c:v>
                </c:pt>
                <c:pt idx="2124">
                  <c:v>56.528280682511287</c:v>
                </c:pt>
                <c:pt idx="2125">
                  <c:v>56.529908496475677</c:v>
                </c:pt>
                <c:pt idx="2126">
                  <c:v>56.531553426998087</c:v>
                </c:pt>
                <c:pt idx="2127">
                  <c:v>56.53321516771738</c:v>
                </c:pt>
                <c:pt idx="2128">
                  <c:v>56.534893396764389</c:v>
                </c:pt>
                <c:pt idx="2129">
                  <c:v>56.536587741720695</c:v>
                </c:pt>
                <c:pt idx="2130">
                  <c:v>56.538298071105814</c:v>
                </c:pt>
                <c:pt idx="2131">
                  <c:v>56.540024046306733</c:v>
                </c:pt>
                <c:pt idx="2132">
                  <c:v>56.541765363407194</c:v>
                </c:pt>
                <c:pt idx="2133">
                  <c:v>56.543521732506839</c:v>
                </c:pt>
                <c:pt idx="2134">
                  <c:v>56.545292870351687</c:v>
                </c:pt>
                <c:pt idx="2135">
                  <c:v>56.54707849847356</c:v>
                </c:pt>
                <c:pt idx="2136">
                  <c:v>56.548878342539318</c:v>
                </c:pt>
                <c:pt idx="2137">
                  <c:v>56.550692131841146</c:v>
                </c:pt>
                <c:pt idx="2138">
                  <c:v>56.552519599615309</c:v>
                </c:pt>
                <c:pt idx="2139">
                  <c:v>56.554360423759746</c:v>
                </c:pt>
                <c:pt idx="2140">
                  <c:v>56.556214390845035</c:v>
                </c:pt>
                <c:pt idx="2141">
                  <c:v>56.558081307777172</c:v>
                </c:pt>
                <c:pt idx="2142">
                  <c:v>56.559960891606487</c:v>
                </c:pt>
                <c:pt idx="2143">
                  <c:v>56.5618528836008</c:v>
                </c:pt>
                <c:pt idx="2144">
                  <c:v>56.563757035609079</c:v>
                </c:pt>
                <c:pt idx="2145">
                  <c:v>56.565673105558169</c:v>
                </c:pt>
                <c:pt idx="2146">
                  <c:v>56.567600855973261</c:v>
                </c:pt>
                <c:pt idx="2147">
                  <c:v>56.569540053300294</c:v>
                </c:pt>
                <c:pt idx="2148">
                  <c:v>56.57149046749312</c:v>
                </c:pt>
                <c:pt idx="2149">
                  <c:v>56.573451872539849</c:v>
                </c:pt>
                <c:pt idx="2150">
                  <c:v>56.575423765229779</c:v>
                </c:pt>
                <c:pt idx="2151">
                  <c:v>56.577406319194772</c:v>
                </c:pt>
                <c:pt idx="2152">
                  <c:v>56.579399313345291</c:v>
                </c:pt>
                <c:pt idx="2153">
                  <c:v>56.581402462699593</c:v>
                </c:pt>
                <c:pt idx="2154">
                  <c:v>56.583415531547494</c:v>
                </c:pt>
                <c:pt idx="2155">
                  <c:v>56.58543830382024</c:v>
                </c:pt>
                <c:pt idx="2156">
                  <c:v>56.587470572592444</c:v>
                </c:pt>
                <c:pt idx="2157">
                  <c:v>56.589512135803126</c:v>
                </c:pt>
                <c:pt idx="2158">
                  <c:v>56.591562794896888</c:v>
                </c:pt>
                <c:pt idx="2159">
                  <c:v>56.593622354236871</c:v>
                </c:pt>
                <c:pt idx="2160">
                  <c:v>56.595690621277392</c:v>
                </c:pt>
                <c:pt idx="2161">
                  <c:v>56.59776740637993</c:v>
                </c:pt>
                <c:pt idx="2162">
                  <c:v>56.599852304387511</c:v>
                </c:pt>
                <c:pt idx="2163">
                  <c:v>56.601945477614294</c:v>
                </c:pt>
                <c:pt idx="2164">
                  <c:v>56.604046674410554</c:v>
                </c:pt>
                <c:pt idx="2165">
                  <c:v>56.60615567780426</c:v>
                </c:pt>
                <c:pt idx="2166">
                  <c:v>56.608272298370935</c:v>
                </c:pt>
                <c:pt idx="2167">
                  <c:v>56.610396357915548</c:v>
                </c:pt>
                <c:pt idx="2168">
                  <c:v>56.612527683551427</c:v>
                </c:pt>
                <c:pt idx="2169">
                  <c:v>56.614666105584853</c:v>
                </c:pt>
                <c:pt idx="2170">
                  <c:v>56.616811457528264</c:v>
                </c:pt>
                <c:pt idx="2171">
                  <c:v>56.618963575573687</c:v>
                </c:pt>
                <c:pt idx="2172">
                  <c:v>56.621122298202785</c:v>
                </c:pt>
                <c:pt idx="2173">
                  <c:v>56.623287231130263</c:v>
                </c:pt>
                <c:pt idx="2174">
                  <c:v>56.625458396606383</c:v>
                </c:pt>
                <c:pt idx="2175">
                  <c:v>56.62763588803638</c:v>
                </c:pt>
                <c:pt idx="2176">
                  <c:v>56.629819428728702</c:v>
                </c:pt>
                <c:pt idx="2177">
                  <c:v>56.632008825109338</c:v>
                </c:pt>
                <c:pt idx="2178">
                  <c:v>56.634203914077624</c:v>
                </c:pt>
                <c:pt idx="2179">
                  <c:v>56.63640454479448</c:v>
                </c:pt>
                <c:pt idx="2180">
                  <c:v>56.638610571998079</c:v>
                </c:pt>
                <c:pt idx="2181">
                  <c:v>56.640821853506438</c:v>
                </c:pt>
                <c:pt idx="2182">
                  <c:v>56.64303824974693</c:v>
                </c:pt>
                <c:pt idx="2183">
                  <c:v>56.645259623339385</c:v>
                </c:pt>
                <c:pt idx="2184">
                  <c:v>56.647485838931821</c:v>
                </c:pt>
                <c:pt idx="2185">
                  <c:v>56.649716699000372</c:v>
                </c:pt>
                <c:pt idx="2186">
                  <c:v>56.651952088251321</c:v>
                </c:pt>
                <c:pt idx="2187">
                  <c:v>56.654191998594527</c:v>
                </c:pt>
                <c:pt idx="2188">
                  <c:v>56.656436254704133</c:v>
                </c:pt>
                <c:pt idx="2189">
                  <c:v>56.658684714187181</c:v>
                </c:pt>
                <c:pt idx="2190">
                  <c:v>56.660937247458477</c:v>
                </c:pt>
                <c:pt idx="2191">
                  <c:v>56.663193730692718</c:v>
                </c:pt>
                <c:pt idx="2192">
                  <c:v>56.6654540432042</c:v>
                </c:pt>
                <c:pt idx="2193">
                  <c:v>56.667718066543969</c:v>
                </c:pt>
                <c:pt idx="2194">
                  <c:v>56.669985684096616</c:v>
                </c:pt>
                <c:pt idx="2195">
                  <c:v>56.672256781153841</c:v>
                </c:pt>
                <c:pt idx="2196">
                  <c:v>56.674531239101832</c:v>
                </c:pt>
                <c:pt idx="2197">
                  <c:v>56.676808942251547</c:v>
                </c:pt>
                <c:pt idx="2198">
                  <c:v>56.679089801245098</c:v>
                </c:pt>
                <c:pt idx="2199">
                  <c:v>56.681373701366915</c:v>
                </c:pt>
                <c:pt idx="2200">
                  <c:v>56.683660533879284</c:v>
                </c:pt>
                <c:pt idx="2201">
                  <c:v>56.685950193181789</c:v>
                </c:pt>
                <c:pt idx="2202">
                  <c:v>56.6882425757181</c:v>
                </c:pt>
                <c:pt idx="2203">
                  <c:v>56.690537579673254</c:v>
                </c:pt>
                <c:pt idx="2204">
                  <c:v>56.692835104833506</c:v>
                </c:pt>
                <c:pt idx="2205">
                  <c:v>56.695135052514502</c:v>
                </c:pt>
                <c:pt idx="2206">
                  <c:v>56.697437155984836</c:v>
                </c:pt>
                <c:pt idx="2207">
                  <c:v>56.699741599705241</c:v>
                </c:pt>
                <c:pt idx="2208">
                  <c:v>56.702048217031845</c:v>
                </c:pt>
                <c:pt idx="2209">
                  <c:v>56.704356889814456</c:v>
                </c:pt>
                <c:pt idx="2210">
                  <c:v>56.706667517687237</c:v>
                </c:pt>
                <c:pt idx="2211">
                  <c:v>56.708980007651448</c:v>
                </c:pt>
                <c:pt idx="2212">
                  <c:v>56.711294269888967</c:v>
                </c:pt>
                <c:pt idx="2213">
                  <c:v>56.71361021657038</c:v>
                </c:pt>
                <c:pt idx="2214">
                  <c:v>56.715927761397744</c:v>
                </c:pt>
                <c:pt idx="2215">
                  <c:v>56.718246819487135</c:v>
                </c:pt>
                <c:pt idx="2216">
                  <c:v>56.72056730716222</c:v>
                </c:pt>
                <c:pt idx="2217">
                  <c:v>56.722888988731739</c:v>
                </c:pt>
                <c:pt idx="2218">
                  <c:v>56.725211998575524</c:v>
                </c:pt>
                <c:pt idx="2219">
                  <c:v>56.727536254458045</c:v>
                </c:pt>
                <c:pt idx="2220">
                  <c:v>56.729861638595658</c:v>
                </c:pt>
                <c:pt idx="2221">
                  <c:v>56.73218805979014</c:v>
                </c:pt>
                <c:pt idx="2222">
                  <c:v>56.734515436977617</c:v>
                </c:pt>
                <c:pt idx="2223">
                  <c:v>56.736843693048613</c:v>
                </c:pt>
                <c:pt idx="2224">
                  <c:v>56.739172753169555</c:v>
                </c:pt>
                <c:pt idx="2225">
                  <c:v>56.741502544144865</c:v>
                </c:pt>
                <c:pt idx="2226">
                  <c:v>56.743832993959543</c:v>
                </c:pt>
                <c:pt idx="2227">
                  <c:v>56.746164031890949</c:v>
                </c:pt>
                <c:pt idx="2228">
                  <c:v>56.7484954815408</c:v>
                </c:pt>
                <c:pt idx="2229">
                  <c:v>56.750827191455592</c:v>
                </c:pt>
                <c:pt idx="2230">
                  <c:v>56.753159476849618</c:v>
                </c:pt>
                <c:pt idx="2231">
                  <c:v>56.755492145330493</c:v>
                </c:pt>
                <c:pt idx="2232">
                  <c:v>56.757825087319262</c:v>
                </c:pt>
                <c:pt idx="2233">
                  <c:v>56.760158222901886</c:v>
                </c:pt>
                <c:pt idx="2234">
                  <c:v>56.762491483127235</c:v>
                </c:pt>
                <c:pt idx="2235">
                  <c:v>56.764824803456094</c:v>
                </c:pt>
                <c:pt idx="2236">
                  <c:v>56.767158121573814</c:v>
                </c:pt>
                <c:pt idx="2237">
                  <c:v>56.769491376423524</c:v>
                </c:pt>
                <c:pt idx="2238">
                  <c:v>56.771824508072193</c:v>
                </c:pt>
                <c:pt idx="2239">
                  <c:v>56.77415745754422</c:v>
                </c:pt>
                <c:pt idx="2240">
                  <c:v>56.776490142045148</c:v>
                </c:pt>
                <c:pt idx="2241">
                  <c:v>56.778822408921734</c:v>
                </c:pt>
                <c:pt idx="2242">
                  <c:v>56.781154416876198</c:v>
                </c:pt>
                <c:pt idx="2243">
                  <c:v>56.783486048950941</c:v>
                </c:pt>
                <c:pt idx="2244">
                  <c:v>56.785817229140093</c:v>
                </c:pt>
                <c:pt idx="2245">
                  <c:v>56.788147896370425</c:v>
                </c:pt>
                <c:pt idx="2246">
                  <c:v>56.790477995203339</c:v>
                </c:pt>
                <c:pt idx="2247">
                  <c:v>56.792807472613298</c:v>
                </c:pt>
                <c:pt idx="2248">
                  <c:v>56.795136277076828</c:v>
                </c:pt>
                <c:pt idx="2249">
                  <c:v>56.797464358084127</c:v>
                </c:pt>
                <c:pt idx="2250">
                  <c:v>56.79979166598887</c:v>
                </c:pt>
                <c:pt idx="2251">
                  <c:v>56.802118151995934</c:v>
                </c:pt>
                <c:pt idx="2252">
                  <c:v>56.804443522060119</c:v>
                </c:pt>
                <c:pt idx="2253">
                  <c:v>56.80676807434326</c:v>
                </c:pt>
                <c:pt idx="2254">
                  <c:v>56.809091758781044</c:v>
                </c:pt>
                <c:pt idx="2255">
                  <c:v>56.811414467016505</c:v>
                </c:pt>
                <c:pt idx="2256">
                  <c:v>56.813736132117086</c:v>
                </c:pt>
                <c:pt idx="2257">
                  <c:v>56.816056702088957</c:v>
                </c:pt>
                <c:pt idx="2258">
                  <c:v>56.818376130738663</c:v>
                </c:pt>
                <c:pt idx="2259">
                  <c:v>56.820694374244241</c:v>
                </c:pt>
                <c:pt idx="2260">
                  <c:v>56.823011389982156</c:v>
                </c:pt>
                <c:pt idx="2261">
                  <c:v>56.82532713621449</c:v>
                </c:pt>
                <c:pt idx="2262">
                  <c:v>56.827641572054375</c:v>
                </c:pt>
                <c:pt idx="2263">
                  <c:v>56.829954657226878</c:v>
                </c:pt>
                <c:pt idx="2264">
                  <c:v>56.832266245516252</c:v>
                </c:pt>
                <c:pt idx="2265">
                  <c:v>56.834576447849983</c:v>
                </c:pt>
                <c:pt idx="2266">
                  <c:v>56.836885224238969</c:v>
                </c:pt>
                <c:pt idx="2267">
                  <c:v>56.839192509870784</c:v>
                </c:pt>
                <c:pt idx="2268">
                  <c:v>56.841498258243568</c:v>
                </c:pt>
                <c:pt idx="2269">
                  <c:v>56.843802429655547</c:v>
                </c:pt>
                <c:pt idx="2270">
                  <c:v>56.846104987144919</c:v>
                </c:pt>
                <c:pt idx="2271">
                  <c:v>56.848405895078081</c:v>
                </c:pt>
                <c:pt idx="2272">
                  <c:v>56.85070511860259</c:v>
                </c:pt>
                <c:pt idx="2273">
                  <c:v>56.853002623558531</c:v>
                </c:pt>
                <c:pt idx="2274">
                  <c:v>56.855298376458876</c:v>
                </c:pt>
                <c:pt idx="2275">
                  <c:v>56.857592172427943</c:v>
                </c:pt>
                <c:pt idx="2276">
                  <c:v>56.859884109266844</c:v>
                </c:pt>
                <c:pt idx="2277">
                  <c:v>56.862174336035821</c:v>
                </c:pt>
                <c:pt idx="2278">
                  <c:v>56.864462730550308</c:v>
                </c:pt>
                <c:pt idx="2279">
                  <c:v>56.866749230316785</c:v>
                </c:pt>
                <c:pt idx="2280">
                  <c:v>56.869033794053074</c:v>
                </c:pt>
                <c:pt idx="2281">
                  <c:v>56.871316388194771</c:v>
                </c:pt>
                <c:pt idx="2282">
                  <c:v>56.873596982173886</c:v>
                </c:pt>
                <c:pt idx="2283">
                  <c:v>56.875875546826983</c:v>
                </c:pt>
                <c:pt idx="2284">
                  <c:v>56.87815205374288</c:v>
                </c:pt>
                <c:pt idx="2285">
                  <c:v>56.88042647508545</c:v>
                </c:pt>
                <c:pt idx="2286">
                  <c:v>56.882698783548896</c:v>
                </c:pt>
                <c:pt idx="2287">
                  <c:v>56.884968932289532</c:v>
                </c:pt>
                <c:pt idx="2288">
                  <c:v>56.887236900067506</c:v>
                </c:pt>
                <c:pt idx="2289">
                  <c:v>56.889502699007174</c:v>
                </c:pt>
                <c:pt idx="2290">
                  <c:v>56.891766288828897</c:v>
                </c:pt>
                <c:pt idx="2291">
                  <c:v>56.894027639382855</c:v>
                </c:pt>
                <c:pt idx="2292">
                  <c:v>56.896286724297141</c:v>
                </c:pt>
                <c:pt idx="2293">
                  <c:v>56.898543518905612</c:v>
                </c:pt>
                <c:pt idx="2294">
                  <c:v>56.900797999403288</c:v>
                </c:pt>
                <c:pt idx="2295">
                  <c:v>56.903050142521778</c:v>
                </c:pt>
                <c:pt idx="2296">
                  <c:v>56.905299925431798</c:v>
                </c:pt>
                <c:pt idx="2297">
                  <c:v>56.90754732578224</c:v>
                </c:pt>
                <c:pt idx="2298">
                  <c:v>56.909792041740438</c:v>
                </c:pt>
                <c:pt idx="2299">
                  <c:v>56.912034496527028</c:v>
                </c:pt>
                <c:pt idx="2300">
                  <c:v>56.914274579389094</c:v>
                </c:pt>
                <c:pt idx="2301">
                  <c:v>56.916512220516459</c:v>
                </c:pt>
                <c:pt idx="2302">
                  <c:v>56.918747382476866</c:v>
                </c:pt>
                <c:pt idx="2303">
                  <c:v>56.920980039400504</c:v>
                </c:pt>
                <c:pt idx="2304">
                  <c:v>56.923210169720356</c:v>
                </c:pt>
                <c:pt idx="2305">
                  <c:v>56.925437753555954</c:v>
                </c:pt>
                <c:pt idx="2306">
                  <c:v>56.927662771818312</c:v>
                </c:pt>
                <c:pt idx="2307">
                  <c:v>56.92988520590206</c:v>
                </c:pt>
                <c:pt idx="2308">
                  <c:v>56.932105037604373</c:v>
                </c:pt>
                <c:pt idx="2309">
                  <c:v>56.934322249166414</c:v>
                </c:pt>
                <c:pt idx="2310">
                  <c:v>56.936536724005592</c:v>
                </c:pt>
                <c:pt idx="2311">
                  <c:v>56.938748594846246</c:v>
                </c:pt>
                <c:pt idx="2312">
                  <c:v>56.94095782628947</c:v>
                </c:pt>
                <c:pt idx="2313">
                  <c:v>56.943164381163079</c:v>
                </c:pt>
                <c:pt idx="2314">
                  <c:v>56.945368236178396</c:v>
                </c:pt>
                <c:pt idx="2315">
                  <c:v>56.947569373100805</c:v>
                </c:pt>
                <c:pt idx="2316">
                  <c:v>56.949767775656419</c:v>
                </c:pt>
                <c:pt idx="2317">
                  <c:v>56.951963428454768</c:v>
                </c:pt>
                <c:pt idx="2318">
                  <c:v>56.954156316596354</c:v>
                </c:pt>
                <c:pt idx="2319">
                  <c:v>56.95634642557188</c:v>
                </c:pt>
                <c:pt idx="2320">
                  <c:v>56.958533741226304</c:v>
                </c:pt>
                <c:pt idx="2321">
                  <c:v>56.960718201673849</c:v>
                </c:pt>
                <c:pt idx="2322">
                  <c:v>56.96289985405155</c:v>
                </c:pt>
                <c:pt idx="2323">
                  <c:v>56.965078695574384</c:v>
                </c:pt>
                <c:pt idx="2324">
                  <c:v>56.967254698174735</c:v>
                </c:pt>
                <c:pt idx="2325">
                  <c:v>56.969427843894472</c:v>
                </c:pt>
                <c:pt idx="2326">
                  <c:v>56.971598118477033</c:v>
                </c:pt>
                <c:pt idx="2327">
                  <c:v>56.973765509145714</c:v>
                </c:pt>
                <c:pt idx="2328">
                  <c:v>56.975930003800471</c:v>
                </c:pt>
                <c:pt idx="2329">
                  <c:v>56.97809159074297</c:v>
                </c:pt>
                <c:pt idx="2330">
                  <c:v>56.980250258563778</c:v>
                </c:pt>
                <c:pt idx="2331">
                  <c:v>56.982405996130765</c:v>
                </c:pt>
                <c:pt idx="2332">
                  <c:v>56.984558555150265</c:v>
                </c:pt>
                <c:pt idx="2333">
                  <c:v>56.986708283147635</c:v>
                </c:pt>
                <c:pt idx="2334">
                  <c:v>56.988855125371309</c:v>
                </c:pt>
              </c:numCache>
            </c:numRef>
          </c:yVal>
          <c:smooth val="1"/>
        </c:ser>
        <c:ser>
          <c:idx val="2"/>
          <c:order val="1"/>
          <c:tx>
            <c:v>Analytics Mn</c:v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rgbClr val="00B0F0"/>
              </a:solidFill>
            </c:spPr>
          </c:marker>
          <c:xVal>
            <c:numRef>
              <c:f>'Predictions, run2'!$K$3:$K$11</c:f>
              <c:numCache>
                <c:formatCode>General</c:formatCode>
                <c:ptCount val="9"/>
                <c:pt idx="0">
                  <c:v>2620</c:v>
                </c:pt>
                <c:pt idx="1">
                  <c:v>4420</c:v>
                </c:pt>
                <c:pt idx="2">
                  <c:v>6220</c:v>
                </c:pt>
                <c:pt idx="3">
                  <c:v>8020</c:v>
                </c:pt>
                <c:pt idx="4">
                  <c:v>9820</c:v>
                </c:pt>
                <c:pt idx="5">
                  <c:v>11620</c:v>
                </c:pt>
                <c:pt idx="6">
                  <c:v>13420</c:v>
                </c:pt>
                <c:pt idx="7">
                  <c:v>15220</c:v>
                </c:pt>
                <c:pt idx="8">
                  <c:v>18820</c:v>
                </c:pt>
              </c:numCache>
            </c:numRef>
          </c:xVal>
          <c:yVal>
            <c:numRef>
              <c:f>'Predictions, run2'!$R$4:$R$12</c:f>
              <c:numCache>
                <c:formatCode>General</c:formatCode>
                <c:ptCount val="9"/>
                <c:pt idx="0">
                  <c:v>48.4</c:v>
                </c:pt>
                <c:pt idx="1">
                  <c:v>55.4</c:v>
                </c:pt>
                <c:pt idx="2">
                  <c:v>59.9</c:v>
                </c:pt>
                <c:pt idx="3">
                  <c:v>62.1</c:v>
                </c:pt>
                <c:pt idx="4">
                  <c:v>63.2</c:v>
                </c:pt>
                <c:pt idx="5">
                  <c:v>62.9</c:v>
                </c:pt>
                <c:pt idx="6">
                  <c:v>59.4</c:v>
                </c:pt>
                <c:pt idx="7">
                  <c:v>59.1</c:v>
                </c:pt>
                <c:pt idx="8">
                  <c:v>58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394504"/>
        <c:axId val="346393328"/>
      </c:scatterChart>
      <c:valAx>
        <c:axId val="34639450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Batch time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46393328"/>
        <c:crosses val="autoZero"/>
        <c:crossBetween val="midCat"/>
      </c:valAx>
      <c:valAx>
        <c:axId val="346393328"/>
        <c:scaling>
          <c:orientation val="minMax"/>
          <c:max val="68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Avg. Mol. Wt.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346394504"/>
        <c:crosses val="autoZero"/>
        <c:crossBetween val="midCat"/>
        <c:majorUnit val="20"/>
      </c:valAx>
    </c:plotArea>
    <c:legend>
      <c:legendPos val="r"/>
      <c:layout/>
      <c:overlay val="0"/>
      <c:spPr>
        <a:solidFill>
          <a:schemeClr val="accent2">
            <a:lumMod val="20000"/>
            <a:lumOff val="80000"/>
          </a:schemeClr>
        </a:solidFill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CA1AE-2E7A-431F-B0AB-1A25F7C5DF6F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EE22C-2603-4AAD-9620-3D4DF8DE8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E22C-2603-4AAD-9620-3D4DF8DE86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3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86F1A-8444-4650-B9F3-53E288BDCD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86F1A-8444-4650-B9F3-53E288BDCD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3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F4168-CB5C-422C-BFFA-B25FAC6A320C}" type="slidenum">
              <a:rPr lang="de-DE"/>
              <a:pPr/>
              <a:t>15</a:t>
            </a:fld>
            <a:endParaRPr lang="de-DE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2" y="4717415"/>
            <a:ext cx="5459077" cy="4469130"/>
          </a:xfrm>
        </p:spPr>
        <p:txBody>
          <a:bodyPr/>
          <a:lstStyle/>
          <a:p>
            <a:r>
              <a:rPr lang="en-US" dirty="0" smtClean="0"/>
              <a:t>The results</a:t>
            </a:r>
            <a:r>
              <a:rPr lang="en-US" baseline="0" dirty="0" smtClean="0"/>
              <a:t> of the project fall into three different categories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 achievement is a BASF-tailored extension of the engineering platform in close cooperation with our software supplier </a:t>
            </a:r>
            <a:r>
              <a:rPr lang="en-US" baseline="0" dirty="0" err="1" smtClean="0"/>
              <a:t>Cybernetica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the future, we can now deploy such an online optimizing quality controller on a standard PC-server hardware, which is connected to the batch process via a standardized OPC interface, provided by all modern DCS systems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solution requires two distinct modules with different purposes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 we need a soft-sensor module, which estimates the current operating conditions of the process from process measurements and a detailed process model. This task includes especially adjusting critical model parameters to ensure consistency with the process behavior observed over the recent past.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calculated results are then employed by the controller model, which derives optimal set-point profiles by predicting the future process behavior via the same detailed process model.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is optimal in this respect is defined by inputs from the user – in terms of intuitive economic objectives, such as minimize cycle time or maximize feed and by process constraints such as maximum allowable vessel pressure, minimum cooling temperature and so 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By repeatedly executing the soft sensor and the controller module, which is now possible at a cycle time of 20s, we ensure robustness to model mismatches, drifting operating conditions as well as unmeasured disturbances</a:t>
            </a:r>
          </a:p>
        </p:txBody>
      </p:sp>
    </p:spTree>
    <p:extLst>
      <p:ext uri="{BB962C8B-B14F-4D97-AF65-F5344CB8AC3E}">
        <p14:creationId xmlns:p14="http://schemas.microsoft.com/office/powerpoint/2010/main" val="604060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86F1A-8444-4650-B9F3-53E288BDCD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7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itlepage_colour1_abstrac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86423"/>
            <a:ext cx="9144000" cy="3285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z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AE9176F-757E-452A-82DC-1D6D7AAED3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Dessimination Event - Frankfurt 2015</a:t>
            </a:r>
            <a:endParaRPr lang="en-US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O.Naeem - 15 Jan'15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6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4267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815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682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090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399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_abstrac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676400"/>
            <a:ext cx="5157018" cy="350520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0" y="6324600"/>
            <a:ext cx="609600" cy="365125"/>
          </a:xfrm>
        </p:spPr>
        <p:txBody>
          <a:bodyPr/>
          <a:lstStyle>
            <a:lvl1pPr algn="ctr"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28EC1867-5F29-4F60-B54A-CDCE20A7ED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23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683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_abstrac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0" y="6324600"/>
            <a:ext cx="609600" cy="365125"/>
          </a:xfrm>
        </p:spPr>
        <p:txBody>
          <a:bodyPr/>
          <a:lstStyle>
            <a:lvl1pPr algn="ctr"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28EC1867-5F29-4F60-B54A-CDCE20A7ED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_abstrac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4196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0" y="6324600"/>
            <a:ext cx="609600" cy="365125"/>
          </a:xfrm>
        </p:spPr>
        <p:txBody>
          <a:bodyPr/>
          <a:lstStyle>
            <a:lvl1pPr algn="ctr"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28EC1867-5F29-4F60-B54A-CDCE20A7ED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48200" y="990600"/>
            <a:ext cx="44196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7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C1867-5F29-4F60-B54A-CDCE20A7E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oopol.eu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5105400"/>
            <a:ext cx="4800600" cy="1730829"/>
          </a:xfrm>
        </p:spPr>
        <p:txBody>
          <a:bodyPr>
            <a:normAutofit/>
          </a:bodyPr>
          <a:lstStyle/>
          <a:p>
            <a:r>
              <a:rPr lang="en-GB" sz="3100" dirty="0" smtClean="0">
                <a:solidFill>
                  <a:srgbClr val="003399"/>
                </a:solidFill>
              </a:rPr>
              <a:t>Peter Singstad</a:t>
            </a:r>
            <a:r>
              <a:rPr lang="en-GB" sz="3100" b="1" dirty="0" smtClean="0">
                <a:solidFill>
                  <a:srgbClr val="003399"/>
                </a:solidFill>
              </a:rPr>
              <a:t/>
            </a:r>
            <a:br>
              <a:rPr lang="en-GB" sz="3100" b="1" dirty="0" smtClean="0">
                <a:solidFill>
                  <a:srgbClr val="003399"/>
                </a:solidFill>
              </a:rPr>
            </a:br>
            <a:r>
              <a:rPr lang="en-GB" sz="3100" b="1" dirty="0">
                <a:solidFill>
                  <a:srgbClr val="003399"/>
                </a:solidFill>
              </a:rPr>
              <a:t/>
            </a:r>
            <a:br>
              <a:rPr lang="en-GB" sz="3100" b="1" dirty="0">
                <a:solidFill>
                  <a:srgbClr val="003399"/>
                </a:solidFill>
              </a:rPr>
            </a:br>
            <a:r>
              <a:rPr lang="en-GB" sz="2000" dirty="0" smtClean="0">
                <a:solidFill>
                  <a:srgbClr val="003399"/>
                </a:solidFill>
              </a:rPr>
              <a:t>Trondheim, Norway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24600"/>
            <a:ext cx="2133600" cy="365125"/>
          </a:xfrm>
        </p:spPr>
        <p:txBody>
          <a:bodyPr/>
          <a:lstStyle/>
          <a:p>
            <a:fld id="{28EC1867-5F29-4F60-B54A-CDCE20A7ED3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37" y="5943600"/>
            <a:ext cx="2445327" cy="264622"/>
          </a:xfrm>
          <a:prstGeom prst="rect">
            <a:avLst/>
          </a:prstGeom>
        </p:spPr>
      </p:pic>
      <p:pic>
        <p:nvPicPr>
          <p:cNvPr id="8" name="Picture 2" descr="http://ec.europa.eu/wel/template-2012/images/logo/logo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534478"/>
            <a:ext cx="16383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Pilot plant reactor (2m</a:t>
            </a:r>
            <a:r>
              <a:rPr lang="en-US" baseline="30000" dirty="0" smtClean="0"/>
              <a:t>3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4" name="Textfeld 77"/>
          <p:cNvSpPr txBox="1"/>
          <p:nvPr/>
        </p:nvSpPr>
        <p:spPr>
          <a:xfrm>
            <a:off x="179512" y="38371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 dirty="0" err="1" smtClean="0"/>
              <a:t>Dosing</a:t>
            </a:r>
            <a:endParaRPr lang="de-DE" sz="1200" dirty="0" smtClean="0"/>
          </a:p>
          <a:p>
            <a:pPr algn="r"/>
            <a:r>
              <a:rPr lang="de-DE" sz="1200" b="1" dirty="0" smtClean="0"/>
              <a:t>Monomer</a:t>
            </a:r>
            <a:endParaRPr lang="en-US" sz="1200" dirty="0"/>
          </a:p>
        </p:txBody>
      </p:sp>
      <p:sp>
        <p:nvSpPr>
          <p:cNvPr id="60" name="Textfeld 77"/>
          <p:cNvSpPr txBox="1"/>
          <p:nvPr/>
        </p:nvSpPr>
        <p:spPr>
          <a:xfrm>
            <a:off x="349430" y="3124811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 dirty="0" err="1" smtClean="0"/>
              <a:t>Dosing</a:t>
            </a:r>
            <a:endParaRPr lang="de-DE" sz="1200" dirty="0" smtClean="0"/>
          </a:p>
          <a:p>
            <a:pPr algn="r"/>
            <a:r>
              <a:rPr lang="de-DE" sz="1200" b="1" dirty="0" err="1" smtClean="0"/>
              <a:t>initator</a:t>
            </a:r>
            <a:endParaRPr lang="en-US" sz="1200" dirty="0"/>
          </a:p>
        </p:txBody>
      </p:sp>
      <p:grpSp>
        <p:nvGrpSpPr>
          <p:cNvPr id="18433" name="Group 18432"/>
          <p:cNvGrpSpPr/>
          <p:nvPr/>
        </p:nvGrpSpPr>
        <p:grpSpPr>
          <a:xfrm>
            <a:off x="1078175" y="3074640"/>
            <a:ext cx="954385" cy="929524"/>
            <a:chOff x="1078175" y="3933056"/>
            <a:chExt cx="954385" cy="929524"/>
          </a:xfrm>
        </p:grpSpPr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2032560" y="4289751"/>
              <a:ext cx="0" cy="572829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57"/>
            <p:cNvSpPr>
              <a:spLocks noChangeShapeType="1"/>
            </p:cNvSpPr>
            <p:nvPr/>
          </p:nvSpPr>
          <p:spPr bwMode="auto">
            <a:xfrm flipV="1">
              <a:off x="1416715" y="4286145"/>
              <a:ext cx="615845" cy="3606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1" name="Zylinder 12"/>
            <p:cNvSpPr/>
            <p:nvPr/>
          </p:nvSpPr>
          <p:spPr>
            <a:xfrm>
              <a:off x="1078175" y="4003205"/>
              <a:ext cx="338540" cy="479980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42" y="3933056"/>
              <a:ext cx="3333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419872" y="1202432"/>
            <a:ext cx="2903268" cy="3760183"/>
            <a:chOff x="2316803" y="2261104"/>
            <a:chExt cx="2903268" cy="3760183"/>
          </a:xfrm>
        </p:grpSpPr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2316803" y="2261104"/>
              <a:ext cx="2903268" cy="3760183"/>
              <a:chOff x="4434" y="1464"/>
              <a:chExt cx="1098" cy="1422"/>
            </a:xfrm>
          </p:grpSpPr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4468" y="2198"/>
                <a:ext cx="816" cy="18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4649" y="2379"/>
                <a:ext cx="816" cy="18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4434" y="2104"/>
                <a:ext cx="1098" cy="782"/>
                <a:chOff x="528" y="1462"/>
                <a:chExt cx="1224" cy="1082"/>
              </a:xfrm>
            </p:grpSpPr>
            <p:sp>
              <p:nvSpPr>
                <p:cNvPr id="50" name="Oval 20"/>
                <p:cNvSpPr>
                  <a:spLocks noChangeArrowheads="1"/>
                </p:cNvSpPr>
                <p:nvPr/>
              </p:nvSpPr>
              <p:spPr bwMode="auto">
                <a:xfrm>
                  <a:off x="600" y="1968"/>
                  <a:ext cx="1095" cy="576"/>
                </a:xfrm>
                <a:prstGeom prst="ellipse">
                  <a:avLst/>
                </a:prstGeom>
                <a:solidFill>
                  <a:srgbClr val="99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Rectangle 21"/>
                <p:cNvSpPr>
                  <a:spLocks noChangeArrowheads="1"/>
                </p:cNvSpPr>
                <p:nvPr/>
              </p:nvSpPr>
              <p:spPr bwMode="auto">
                <a:xfrm>
                  <a:off x="528" y="1536"/>
                  <a:ext cx="1224" cy="3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Rectangle 22"/>
                <p:cNvSpPr>
                  <a:spLocks noChangeArrowheads="1"/>
                </p:cNvSpPr>
                <p:nvPr/>
              </p:nvSpPr>
              <p:spPr bwMode="auto">
                <a:xfrm>
                  <a:off x="600" y="1464"/>
                  <a:ext cx="1106" cy="796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3" name="Group 23"/>
                <p:cNvGrpSpPr>
                  <a:grpSpLocks/>
                </p:cNvGrpSpPr>
                <p:nvPr/>
              </p:nvGrpSpPr>
              <p:grpSpPr bwMode="auto">
                <a:xfrm>
                  <a:off x="598" y="1462"/>
                  <a:ext cx="1102" cy="792"/>
                  <a:chOff x="576" y="528"/>
                  <a:chExt cx="1102" cy="792"/>
                </a:xfrm>
              </p:grpSpPr>
              <p:sp>
                <p:nvSpPr>
                  <p:cNvPr id="5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528"/>
                    <a:ext cx="0" cy="7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77" y="528"/>
                    <a:ext cx="0" cy="7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528"/>
                    <a:ext cx="110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1" name="Oval 27"/>
              <p:cNvSpPr>
                <a:spLocks noChangeArrowheads="1"/>
              </p:cNvSpPr>
              <p:nvPr/>
            </p:nvSpPr>
            <p:spPr bwMode="auto">
              <a:xfrm>
                <a:off x="4562" y="1861"/>
                <a:ext cx="865" cy="37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8"/>
              <p:cNvSpPr>
                <a:spLocks noChangeArrowheads="1"/>
              </p:cNvSpPr>
              <p:nvPr/>
            </p:nvSpPr>
            <p:spPr bwMode="auto">
              <a:xfrm>
                <a:off x="4562" y="2036"/>
                <a:ext cx="865" cy="61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3" name="Group 29"/>
              <p:cNvGrpSpPr>
                <a:grpSpLocks/>
              </p:cNvGrpSpPr>
              <p:nvPr/>
            </p:nvGrpSpPr>
            <p:grpSpPr bwMode="auto">
              <a:xfrm>
                <a:off x="4558" y="2240"/>
                <a:ext cx="869" cy="589"/>
                <a:chOff x="1678" y="3568"/>
                <a:chExt cx="869" cy="589"/>
              </a:xfrm>
            </p:grpSpPr>
            <p:sp>
              <p:nvSpPr>
                <p:cNvPr id="48" name="Oval 30"/>
                <p:cNvSpPr>
                  <a:spLocks noChangeArrowheads="1"/>
                </p:cNvSpPr>
                <p:nvPr/>
              </p:nvSpPr>
              <p:spPr bwMode="auto">
                <a:xfrm>
                  <a:off x="1681" y="3778"/>
                  <a:ext cx="866" cy="379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Rectangle 31"/>
                <p:cNvSpPr>
                  <a:spLocks noChangeArrowheads="1"/>
                </p:cNvSpPr>
                <p:nvPr/>
              </p:nvSpPr>
              <p:spPr bwMode="auto">
                <a:xfrm>
                  <a:off x="1678" y="3568"/>
                  <a:ext cx="867" cy="40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4" name="Group 32"/>
              <p:cNvGrpSpPr>
                <a:grpSpLocks/>
              </p:cNvGrpSpPr>
              <p:nvPr/>
            </p:nvGrpSpPr>
            <p:grpSpPr bwMode="auto">
              <a:xfrm>
                <a:off x="4561" y="2052"/>
                <a:ext cx="866" cy="573"/>
                <a:chOff x="0" y="1104"/>
                <a:chExt cx="1968" cy="1584"/>
              </a:xfrm>
            </p:grpSpPr>
            <p:sp>
              <p:nvSpPr>
                <p:cNvPr id="46" name="Line 33"/>
                <p:cNvSpPr>
                  <a:spLocks noChangeShapeType="1"/>
                </p:cNvSpPr>
                <p:nvPr/>
              </p:nvSpPr>
              <p:spPr bwMode="auto">
                <a:xfrm>
                  <a:off x="1968" y="1104"/>
                  <a:ext cx="0" cy="15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auto">
                <a:xfrm>
                  <a:off x="0" y="1104"/>
                  <a:ext cx="0" cy="15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" name="Line 35"/>
              <p:cNvSpPr>
                <a:spLocks noChangeShapeType="1"/>
              </p:cNvSpPr>
              <p:nvPr/>
            </p:nvSpPr>
            <p:spPr bwMode="auto">
              <a:xfrm>
                <a:off x="4518" y="2035"/>
                <a:ext cx="9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auto">
              <a:xfrm>
                <a:off x="4563" y="2045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37"/>
              <p:cNvSpPr>
                <a:spLocks noChangeShapeType="1"/>
              </p:cNvSpPr>
              <p:nvPr/>
            </p:nvSpPr>
            <p:spPr bwMode="auto">
              <a:xfrm>
                <a:off x="5427" y="2035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38"/>
              <p:cNvGrpSpPr>
                <a:grpSpLocks/>
              </p:cNvGrpSpPr>
              <p:nvPr/>
            </p:nvGrpSpPr>
            <p:grpSpPr bwMode="auto">
              <a:xfrm>
                <a:off x="4721" y="1464"/>
                <a:ext cx="507" cy="1286"/>
                <a:chOff x="4427" y="288"/>
                <a:chExt cx="1155" cy="3560"/>
              </a:xfrm>
            </p:grpSpPr>
            <p:sp>
              <p:nvSpPr>
                <p:cNvPr id="2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5016" y="864"/>
                  <a:ext cx="3" cy="29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Oval 40"/>
                <p:cNvSpPr>
                  <a:spLocks noChangeArrowheads="1"/>
                </p:cNvSpPr>
                <p:nvPr/>
              </p:nvSpPr>
              <p:spPr bwMode="auto">
                <a:xfrm>
                  <a:off x="4427" y="3182"/>
                  <a:ext cx="584" cy="1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2">
                        <a:gamma/>
                        <a:tint val="0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Oval 41"/>
                <p:cNvSpPr>
                  <a:spLocks noChangeArrowheads="1"/>
                </p:cNvSpPr>
                <p:nvPr/>
              </p:nvSpPr>
              <p:spPr bwMode="auto">
                <a:xfrm>
                  <a:off x="5006" y="3179"/>
                  <a:ext cx="576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2" name="Group 42"/>
                <p:cNvGrpSpPr>
                  <a:grpSpLocks/>
                </p:cNvGrpSpPr>
                <p:nvPr/>
              </p:nvGrpSpPr>
              <p:grpSpPr bwMode="auto">
                <a:xfrm>
                  <a:off x="4848" y="288"/>
                  <a:ext cx="336" cy="672"/>
                  <a:chOff x="4560" y="1632"/>
                  <a:chExt cx="336" cy="672"/>
                </a:xfrm>
              </p:grpSpPr>
              <p:sp>
                <p:nvSpPr>
                  <p:cNvPr id="33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2016"/>
                    <a:ext cx="336" cy="288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1632"/>
                    <a:ext cx="336" cy="24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1728"/>
                    <a:ext cx="336" cy="48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1728"/>
                    <a:ext cx="0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1728"/>
                    <a:ext cx="0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1728"/>
                    <a:ext cx="0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1728"/>
                    <a:ext cx="0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1728"/>
                    <a:ext cx="0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1728"/>
                    <a:ext cx="0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2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728"/>
                    <a:ext cx="0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728"/>
                    <a:ext cx="0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728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208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62" name="Oval 40"/>
            <p:cNvSpPr>
              <a:spLocks noChangeArrowheads="1"/>
            </p:cNvSpPr>
            <p:nvPr/>
          </p:nvSpPr>
          <p:spPr bwMode="auto">
            <a:xfrm>
              <a:off x="3059832" y="4521198"/>
              <a:ext cx="678259" cy="131813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41"/>
            <p:cNvSpPr>
              <a:spLocks noChangeArrowheads="1"/>
            </p:cNvSpPr>
            <p:nvPr/>
          </p:nvSpPr>
          <p:spPr bwMode="auto">
            <a:xfrm>
              <a:off x="3732284" y="4518332"/>
              <a:ext cx="668968" cy="137544"/>
            </a:xfrm>
            <a:prstGeom prst="ellipse">
              <a:avLst/>
            </a:pr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40"/>
            <p:cNvSpPr>
              <a:spLocks noChangeArrowheads="1"/>
            </p:cNvSpPr>
            <p:nvPr/>
          </p:nvSpPr>
          <p:spPr bwMode="auto">
            <a:xfrm>
              <a:off x="3081827" y="5529850"/>
              <a:ext cx="678259" cy="131813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41"/>
            <p:cNvSpPr>
              <a:spLocks noChangeArrowheads="1"/>
            </p:cNvSpPr>
            <p:nvPr/>
          </p:nvSpPr>
          <p:spPr bwMode="auto">
            <a:xfrm>
              <a:off x="3754279" y="5526984"/>
              <a:ext cx="668968" cy="137544"/>
            </a:xfrm>
            <a:prstGeom prst="ellipse">
              <a:avLst/>
            </a:pr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438" name="Group 18437"/>
          <p:cNvGrpSpPr/>
          <p:nvPr/>
        </p:nvGrpSpPr>
        <p:grpSpPr>
          <a:xfrm>
            <a:off x="1060059" y="3658646"/>
            <a:ext cx="2928304" cy="613797"/>
            <a:chOff x="1060059" y="4517062"/>
            <a:chExt cx="2928304" cy="613797"/>
          </a:xfrm>
        </p:grpSpPr>
        <p:sp>
          <p:nvSpPr>
            <p:cNvPr id="57" name="Zylinder 12"/>
            <p:cNvSpPr/>
            <p:nvPr/>
          </p:nvSpPr>
          <p:spPr>
            <a:xfrm>
              <a:off x="1060059" y="4594301"/>
              <a:ext cx="356656" cy="536558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535785"/>
              <a:ext cx="3333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417" y="4517062"/>
              <a:ext cx="219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Line 57"/>
            <p:cNvSpPr>
              <a:spLocks noChangeShapeType="1"/>
            </p:cNvSpPr>
            <p:nvPr/>
          </p:nvSpPr>
          <p:spPr bwMode="auto">
            <a:xfrm flipV="1">
              <a:off x="1416715" y="4862580"/>
              <a:ext cx="2571648" cy="0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140" y="3316551"/>
            <a:ext cx="219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Line 57"/>
          <p:cNvSpPr>
            <a:spLocks noChangeShapeType="1"/>
          </p:cNvSpPr>
          <p:nvPr/>
        </p:nvSpPr>
        <p:spPr bwMode="auto">
          <a:xfrm flipV="1">
            <a:off x="5814262" y="3625095"/>
            <a:ext cx="615845" cy="3606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439" name="Group 18438"/>
          <p:cNvGrpSpPr/>
          <p:nvPr/>
        </p:nvGrpSpPr>
        <p:grpSpPr>
          <a:xfrm>
            <a:off x="703052" y="3043927"/>
            <a:ext cx="2716820" cy="1767963"/>
            <a:chOff x="703052" y="3902343"/>
            <a:chExt cx="2716820" cy="1767963"/>
          </a:xfrm>
        </p:grpSpPr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5312551"/>
              <a:ext cx="3333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479" y="5312551"/>
              <a:ext cx="219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703052" y="3902343"/>
              <a:ext cx="2716820" cy="1767963"/>
              <a:chOff x="703052" y="3902343"/>
              <a:chExt cx="2716820" cy="1767963"/>
            </a:xfrm>
          </p:grpSpPr>
          <p:sp>
            <p:nvSpPr>
              <p:cNvPr id="68" name="Line 57"/>
              <p:cNvSpPr>
                <a:spLocks noChangeShapeType="1"/>
              </p:cNvSpPr>
              <p:nvPr/>
            </p:nvSpPr>
            <p:spPr bwMode="auto">
              <a:xfrm flipV="1">
                <a:off x="3115974" y="3919050"/>
                <a:ext cx="303898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Line 57"/>
              <p:cNvSpPr>
                <a:spLocks noChangeShapeType="1"/>
              </p:cNvSpPr>
              <p:nvPr/>
            </p:nvSpPr>
            <p:spPr bwMode="auto">
              <a:xfrm flipH="1">
                <a:off x="3115974" y="3902343"/>
                <a:ext cx="0" cy="1767963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bevel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57"/>
              <p:cNvSpPr>
                <a:spLocks noChangeShapeType="1"/>
              </p:cNvSpPr>
              <p:nvPr/>
            </p:nvSpPr>
            <p:spPr bwMode="auto">
              <a:xfrm flipV="1">
                <a:off x="703052" y="5670306"/>
                <a:ext cx="2412922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5" name="Line 57"/>
          <p:cNvSpPr>
            <a:spLocks noChangeShapeType="1"/>
          </p:cNvSpPr>
          <p:nvPr/>
        </p:nvSpPr>
        <p:spPr bwMode="auto">
          <a:xfrm>
            <a:off x="6311224" y="3068389"/>
            <a:ext cx="421015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441" name="Group 18440"/>
          <p:cNvGrpSpPr/>
          <p:nvPr/>
        </p:nvGrpSpPr>
        <p:grpSpPr>
          <a:xfrm>
            <a:off x="675023" y="3068389"/>
            <a:ext cx="6057215" cy="2318458"/>
            <a:chOff x="675023" y="3926805"/>
            <a:chExt cx="6057215" cy="2318458"/>
          </a:xfrm>
        </p:grpSpPr>
        <p:grpSp>
          <p:nvGrpSpPr>
            <p:cNvPr id="18440" name="Group 18439"/>
            <p:cNvGrpSpPr/>
            <p:nvPr/>
          </p:nvGrpSpPr>
          <p:grpSpPr>
            <a:xfrm>
              <a:off x="675023" y="5690711"/>
              <a:ext cx="6057215" cy="554552"/>
              <a:chOff x="675023" y="5690711"/>
              <a:chExt cx="6057215" cy="554552"/>
            </a:xfrm>
          </p:grpSpPr>
          <p:pic>
            <p:nvPicPr>
              <p:cNvPr id="18437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6417" y="5690711"/>
                <a:ext cx="333375" cy="541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893" y="5900210"/>
                <a:ext cx="33337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5700" y="5900210"/>
                <a:ext cx="21907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Line 57"/>
              <p:cNvSpPr>
                <a:spLocks noChangeShapeType="1"/>
              </p:cNvSpPr>
              <p:nvPr/>
            </p:nvSpPr>
            <p:spPr bwMode="auto">
              <a:xfrm flipV="1">
                <a:off x="675023" y="6245263"/>
                <a:ext cx="605721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6" name="Line 57"/>
            <p:cNvSpPr>
              <a:spLocks noChangeShapeType="1"/>
            </p:cNvSpPr>
            <p:nvPr/>
          </p:nvSpPr>
          <p:spPr bwMode="auto">
            <a:xfrm>
              <a:off x="6715851" y="3926805"/>
              <a:ext cx="0" cy="2312207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37987" y="914400"/>
            <a:ext cx="4570318" cy="4968552"/>
            <a:chOff x="2737987" y="1938132"/>
            <a:chExt cx="4570318" cy="460851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37987" y="1938132"/>
              <a:ext cx="0" cy="4608512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308304" y="1938132"/>
              <a:ext cx="0" cy="4608512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737987" y="1938132"/>
              <a:ext cx="4570317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2737987" y="6546644"/>
              <a:ext cx="4570318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2" name="TextBox 18431"/>
          <p:cNvSpPr txBox="1"/>
          <p:nvPr/>
        </p:nvSpPr>
        <p:spPr>
          <a:xfrm>
            <a:off x="3487420" y="5321369"/>
            <a:ext cx="277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Energy balance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0" grpId="0"/>
      <p:bldP spid="67" grpId="0" animBg="1"/>
      <p:bldP spid="184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8" y="990600"/>
            <a:ext cx="3211503" cy="5029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Model </a:t>
            </a:r>
            <a:r>
              <a:rPr lang="nb-NO" sz="3600" dirty="0" err="1" smtClean="0"/>
              <a:t>based</a:t>
            </a:r>
            <a:r>
              <a:rPr lang="nb-NO" sz="3600" dirty="0" smtClean="0"/>
              <a:t> </a:t>
            </a:r>
            <a:r>
              <a:rPr lang="nb-NO" sz="3600" dirty="0" err="1" smtClean="0"/>
              <a:t>control</a:t>
            </a:r>
            <a:r>
              <a:rPr lang="nb-NO" sz="3600" dirty="0" smtClean="0"/>
              <a:t>: Development </a:t>
            </a:r>
            <a:r>
              <a:rPr lang="nb-NO" sz="3600" dirty="0" err="1" smtClean="0"/>
              <a:t>phases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3675-8262-43EF-8438-23C0F36EC51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505200" y="1447800"/>
            <a:ext cx="5521724" cy="762000"/>
          </a:xfrm>
        </p:spPr>
        <p:txBody>
          <a:bodyPr/>
          <a:lstStyle/>
          <a:p>
            <a:pPr marL="3175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dirty="0">
                <a:solidFill>
                  <a:srgbClr val="000000"/>
                </a:solidFill>
              </a:rPr>
              <a:t>Reactor modelling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2305661"/>
            <a:ext cx="5521724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dirty="0">
                <a:solidFill>
                  <a:srgbClr val="000000"/>
                </a:solidFill>
              </a:rPr>
              <a:t>Model identification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67000" y="3163522"/>
            <a:ext cx="5521724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dirty="0">
                <a:solidFill>
                  <a:srgbClr val="000000"/>
                </a:solidFill>
              </a:rPr>
              <a:t>On-line </a:t>
            </a:r>
            <a:r>
              <a:rPr lang="en-GB" dirty="0" smtClean="0">
                <a:solidFill>
                  <a:srgbClr val="000000"/>
                </a:solidFill>
              </a:rPr>
              <a:t>estimator design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09800" y="4021383"/>
            <a:ext cx="5521724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dirty="0" smtClean="0">
                <a:solidFill>
                  <a:srgbClr val="000000"/>
                </a:solidFill>
              </a:rPr>
              <a:t>Control application design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11138" y="4879244"/>
            <a:ext cx="5521724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dirty="0" smtClean="0">
                <a:solidFill>
                  <a:srgbClr val="000000"/>
                </a:solidFill>
              </a:rPr>
              <a:t>Commissioning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0" y="1020762"/>
            <a:ext cx="5184640" cy="3124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>
                <a:solidFill>
                  <a:prstClr val="black"/>
                </a:solidFill>
              </a:rPr>
              <a:t>Model </a:t>
            </a:r>
            <a:r>
              <a:rPr lang="nb-NO" sz="3600" dirty="0" err="1">
                <a:solidFill>
                  <a:prstClr val="black"/>
                </a:solidFill>
              </a:rPr>
              <a:t>based</a:t>
            </a:r>
            <a:r>
              <a:rPr lang="nb-NO" sz="3600" dirty="0">
                <a:solidFill>
                  <a:prstClr val="black"/>
                </a:solidFill>
              </a:rPr>
              <a:t> </a:t>
            </a:r>
            <a:r>
              <a:rPr lang="nb-NO" sz="3600" dirty="0" err="1">
                <a:solidFill>
                  <a:prstClr val="black"/>
                </a:solidFill>
              </a:rPr>
              <a:t>control</a:t>
            </a:r>
            <a:r>
              <a:rPr lang="nb-NO" sz="3600" dirty="0">
                <a:solidFill>
                  <a:prstClr val="black"/>
                </a:solidFill>
              </a:rPr>
              <a:t>: Development </a:t>
            </a:r>
            <a:r>
              <a:rPr lang="nb-NO" sz="3600" dirty="0" err="1">
                <a:solidFill>
                  <a:prstClr val="black"/>
                </a:solidFill>
              </a:rPr>
              <a:t>phases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Collect technical documentation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Develop system specifications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Establish IT infrastructure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Preparations at the plant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CENIT software installation and initial testing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Modelling of specific reactor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Off-line model identification and validation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Design and implementation of on-line estimator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Design and implementation of NMPC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Remote testing in ‘open loop’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Factory Acceptance Test (FAT)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Commissioning at the plant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Remote monitoring 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Site Acceptance Test (SAT)</a:t>
            </a:r>
          </a:p>
          <a:p>
            <a:pPr marL="354013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Regular </a:t>
            </a:r>
            <a:r>
              <a:rPr lang="en-GB" sz="1800" dirty="0" smtClean="0"/>
              <a:t>maintenance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858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Model and </a:t>
            </a:r>
            <a:r>
              <a:rPr lang="nb-NO" dirty="0" err="1" smtClean="0"/>
              <a:t>application</a:t>
            </a:r>
            <a:r>
              <a:rPr lang="nb-NO" dirty="0" smtClean="0"/>
              <a:t> </a:t>
            </a:r>
            <a:r>
              <a:rPr lang="nb-NO" dirty="0" err="1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Semi-batch seeded emulsion copolymerization with 4 monomers</a:t>
            </a:r>
          </a:p>
          <a:p>
            <a:pPr lvl="1"/>
            <a:r>
              <a:rPr lang="en-GB" sz="1600" dirty="0" smtClean="0"/>
              <a:t>2 hydrophilic</a:t>
            </a:r>
          </a:p>
          <a:p>
            <a:pPr lvl="1"/>
            <a:r>
              <a:rPr lang="en-GB" sz="1600" dirty="0" smtClean="0"/>
              <a:t>2 hydrophobic</a:t>
            </a:r>
          </a:p>
          <a:p>
            <a:pPr marL="0" indent="0">
              <a:buNone/>
            </a:pPr>
            <a:r>
              <a:rPr lang="en-GB" sz="2400" b="1" dirty="0" smtClean="0"/>
              <a:t>Model</a:t>
            </a:r>
          </a:p>
          <a:p>
            <a:pPr lvl="1"/>
            <a:r>
              <a:rPr lang="en-GB" sz="1600" dirty="0" smtClean="0"/>
              <a:t>Developed by VSCHT, re-implemented and adapted for control by Cybernetica</a:t>
            </a:r>
          </a:p>
          <a:p>
            <a:pPr lvl="1"/>
            <a:r>
              <a:rPr lang="en-GB" sz="1600" dirty="0" smtClean="0"/>
              <a:t>Mass balances for reactants</a:t>
            </a:r>
          </a:p>
          <a:p>
            <a:pPr lvl="1"/>
            <a:r>
              <a:rPr lang="en-GB" sz="1600" dirty="0" smtClean="0"/>
              <a:t>Energy balances for reactor and jacket</a:t>
            </a:r>
          </a:p>
          <a:p>
            <a:pPr lvl="1"/>
            <a:r>
              <a:rPr lang="en-GB" sz="1600" dirty="0" smtClean="0"/>
              <a:t>Simplified phase conditions</a:t>
            </a:r>
          </a:p>
          <a:p>
            <a:pPr lvl="2"/>
            <a:r>
              <a:rPr lang="en-GB" sz="1200" dirty="0" smtClean="0"/>
              <a:t>Hydrophilic monomers only in water phase</a:t>
            </a:r>
          </a:p>
          <a:p>
            <a:pPr lvl="2"/>
            <a:r>
              <a:rPr lang="en-GB" sz="1200" dirty="0" smtClean="0"/>
              <a:t>Hydrophobic monomers in monomer droplets and particle phase</a:t>
            </a:r>
          </a:p>
          <a:p>
            <a:pPr lvl="2"/>
            <a:r>
              <a:rPr lang="en-GB" sz="1200" dirty="0" smtClean="0"/>
              <a:t>Equilibria with constant partition coefficients</a:t>
            </a:r>
          </a:p>
          <a:p>
            <a:pPr lvl="2"/>
            <a:r>
              <a:rPr lang="en-GB" sz="1200" dirty="0" smtClean="0"/>
              <a:t>Heuristic expressions for phase transfer rates</a:t>
            </a:r>
          </a:p>
          <a:p>
            <a:pPr lvl="1"/>
            <a:r>
              <a:rPr lang="en-GB" sz="1600" dirty="0" smtClean="0"/>
              <a:t>Mass balances for feed system</a:t>
            </a:r>
          </a:p>
          <a:p>
            <a:pPr lvl="1"/>
            <a:r>
              <a:rPr lang="en-GB" sz="1600" dirty="0" smtClean="0"/>
              <a:t>Batch sequence</a:t>
            </a:r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400" b="1" dirty="0" smtClean="0"/>
              <a:t>Application:</a:t>
            </a:r>
          </a:p>
          <a:p>
            <a:r>
              <a:rPr lang="en-GB" sz="3600" dirty="0" smtClean="0"/>
              <a:t>Model validation</a:t>
            </a:r>
          </a:p>
          <a:p>
            <a:pPr lvl="1"/>
            <a:r>
              <a:rPr lang="en-GB" sz="2900" dirty="0" smtClean="0"/>
              <a:t>Kinetic parameters from literature data</a:t>
            </a:r>
          </a:p>
          <a:p>
            <a:pPr lvl="1"/>
            <a:r>
              <a:rPr lang="en-GB" sz="2900" dirty="0" smtClean="0"/>
              <a:t>Some kinetic parameters are fitted to lab data (COOPOL)</a:t>
            </a:r>
          </a:p>
          <a:p>
            <a:pPr lvl="1"/>
            <a:r>
              <a:rPr lang="en-GB" sz="2900" dirty="0" smtClean="0"/>
              <a:t>Final adaptation done with pilot plant data</a:t>
            </a:r>
          </a:p>
          <a:p>
            <a:r>
              <a:rPr lang="en-GB" sz="3600" dirty="0" smtClean="0"/>
              <a:t>The </a:t>
            </a:r>
            <a:r>
              <a:rPr lang="en-GB" sz="3600" dirty="0" err="1" smtClean="0"/>
              <a:t>Kalman</a:t>
            </a:r>
            <a:r>
              <a:rPr lang="en-GB" sz="3600" dirty="0" smtClean="0"/>
              <a:t>-filter is configured</a:t>
            </a:r>
          </a:p>
          <a:p>
            <a:pPr lvl="1"/>
            <a:r>
              <a:rPr lang="en-GB" sz="2900" dirty="0" smtClean="0"/>
              <a:t>Ensure unbiased temperature predictions</a:t>
            </a:r>
          </a:p>
          <a:p>
            <a:r>
              <a:rPr lang="en-GB" sz="3600" dirty="0" smtClean="0"/>
              <a:t>The application is developed</a:t>
            </a:r>
          </a:p>
          <a:p>
            <a:pPr lvl="1"/>
            <a:r>
              <a:rPr lang="en-GB" sz="2900" dirty="0" smtClean="0"/>
              <a:t>Batch sequence is programmed</a:t>
            </a:r>
          </a:p>
          <a:p>
            <a:pPr lvl="1"/>
            <a:r>
              <a:rPr lang="en-GB" sz="2900" dirty="0" smtClean="0"/>
              <a:t>Three control levels are defined and implemented</a:t>
            </a:r>
          </a:p>
          <a:p>
            <a:pPr lvl="1"/>
            <a:r>
              <a:rPr lang="en-GB" sz="2900" dirty="0" smtClean="0"/>
              <a:t>All necessary interfaces are programmed</a:t>
            </a:r>
          </a:p>
          <a:p>
            <a:r>
              <a:rPr lang="en-GB" sz="3600" dirty="0" smtClean="0"/>
              <a:t>The application is tested in simulations and at pilot plant in Ludwigshafen</a:t>
            </a:r>
          </a:p>
        </p:txBody>
      </p:sp>
    </p:spTree>
    <p:extLst>
      <p:ext uri="{BB962C8B-B14F-4D97-AF65-F5344CB8AC3E}">
        <p14:creationId xmlns:p14="http://schemas.microsoft.com/office/powerpoint/2010/main" val="40859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validation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627813"/>
            <a:ext cx="719138" cy="152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O.Naeem</a:t>
            </a:r>
            <a:r>
              <a:rPr lang="en-US" dirty="0" smtClean="0"/>
              <a:t> –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15 Jan'15</a:t>
            </a:r>
            <a:endParaRPr lang="en-US" dirty="0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348709"/>
              </p:ext>
            </p:extLst>
          </p:nvPr>
        </p:nvGraphicFramePr>
        <p:xfrm>
          <a:off x="1" y="914400"/>
          <a:ext cx="44999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184756"/>
              </p:ext>
            </p:extLst>
          </p:nvPr>
        </p:nvGraphicFramePr>
        <p:xfrm>
          <a:off x="4716016" y="914400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86906"/>
              </p:ext>
            </p:extLst>
          </p:nvPr>
        </p:nvGraphicFramePr>
        <p:xfrm>
          <a:off x="2209800" y="3429000"/>
          <a:ext cx="4370537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447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111750" y="3879279"/>
            <a:ext cx="2519363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162550" y="3862536"/>
            <a:ext cx="2541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400" b="1" dirty="0" err="1"/>
              <a:t>Semi</a:t>
            </a:r>
            <a:r>
              <a:rPr lang="de-DE" sz="1400" b="1" dirty="0"/>
              <a:t> Batch </a:t>
            </a:r>
            <a:r>
              <a:rPr lang="de-DE" sz="1400" b="1" dirty="0" err="1"/>
              <a:t>Process</a:t>
            </a:r>
            <a:r>
              <a:rPr lang="de-DE" sz="1400" b="1" dirty="0"/>
              <a:t> + </a:t>
            </a:r>
            <a:r>
              <a:rPr lang="de-DE" sz="1400" b="1" dirty="0" smtClean="0"/>
              <a:t>DCS</a:t>
            </a:r>
            <a:endParaRPr lang="en-GB" sz="1400" b="1" dirty="0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5686425" y="4799881"/>
            <a:ext cx="1217613" cy="663575"/>
          </a:xfrm>
          <a:custGeom>
            <a:avLst/>
            <a:gdLst>
              <a:gd name="T0" fmla="*/ 82 w 880"/>
              <a:gd name="T1" fmla="*/ 0 h 550"/>
              <a:gd name="T2" fmla="*/ 64 w 880"/>
              <a:gd name="T3" fmla="*/ 4 h 550"/>
              <a:gd name="T4" fmla="*/ 48 w 880"/>
              <a:gd name="T5" fmla="*/ 11 h 550"/>
              <a:gd name="T6" fmla="*/ 33 w 880"/>
              <a:gd name="T7" fmla="*/ 21 h 550"/>
              <a:gd name="T8" fmla="*/ 21 w 880"/>
              <a:gd name="T9" fmla="*/ 33 h 550"/>
              <a:gd name="T10" fmla="*/ 11 w 880"/>
              <a:gd name="T11" fmla="*/ 48 h 550"/>
              <a:gd name="T12" fmla="*/ 4 w 880"/>
              <a:gd name="T13" fmla="*/ 64 h 550"/>
              <a:gd name="T14" fmla="*/ 0 w 880"/>
              <a:gd name="T15" fmla="*/ 82 h 550"/>
              <a:gd name="T16" fmla="*/ 0 w 880"/>
              <a:gd name="T17" fmla="*/ 458 h 550"/>
              <a:gd name="T18" fmla="*/ 1 w 880"/>
              <a:gd name="T19" fmla="*/ 476 h 550"/>
              <a:gd name="T20" fmla="*/ 8 w 880"/>
              <a:gd name="T21" fmla="*/ 493 h 550"/>
              <a:gd name="T22" fmla="*/ 15 w 880"/>
              <a:gd name="T23" fmla="*/ 509 h 550"/>
              <a:gd name="T24" fmla="*/ 27 w 880"/>
              <a:gd name="T25" fmla="*/ 523 h 550"/>
              <a:gd name="T26" fmla="*/ 41 w 880"/>
              <a:gd name="T27" fmla="*/ 534 h 550"/>
              <a:gd name="T28" fmla="*/ 56 w 880"/>
              <a:gd name="T29" fmla="*/ 542 h 550"/>
              <a:gd name="T30" fmla="*/ 73 w 880"/>
              <a:gd name="T31" fmla="*/ 548 h 550"/>
              <a:gd name="T32" fmla="*/ 92 w 880"/>
              <a:gd name="T33" fmla="*/ 550 h 550"/>
              <a:gd name="T34" fmla="*/ 797 w 880"/>
              <a:gd name="T35" fmla="*/ 549 h 550"/>
              <a:gd name="T36" fmla="*/ 815 w 880"/>
              <a:gd name="T37" fmla="*/ 545 h 550"/>
              <a:gd name="T38" fmla="*/ 831 w 880"/>
              <a:gd name="T39" fmla="*/ 538 h 550"/>
              <a:gd name="T40" fmla="*/ 846 w 880"/>
              <a:gd name="T41" fmla="*/ 528 h 550"/>
              <a:gd name="T42" fmla="*/ 859 w 880"/>
              <a:gd name="T43" fmla="*/ 516 h 550"/>
              <a:gd name="T44" fmla="*/ 869 w 880"/>
              <a:gd name="T45" fmla="*/ 502 h 550"/>
              <a:gd name="T46" fmla="*/ 875 w 880"/>
              <a:gd name="T47" fmla="*/ 486 h 550"/>
              <a:gd name="T48" fmla="*/ 879 w 880"/>
              <a:gd name="T49" fmla="*/ 468 h 550"/>
              <a:gd name="T50" fmla="*/ 880 w 880"/>
              <a:gd name="T51" fmla="*/ 91 h 550"/>
              <a:gd name="T52" fmla="*/ 878 w 880"/>
              <a:gd name="T53" fmla="*/ 73 h 550"/>
              <a:gd name="T54" fmla="*/ 873 w 880"/>
              <a:gd name="T55" fmla="*/ 56 h 550"/>
              <a:gd name="T56" fmla="*/ 864 w 880"/>
              <a:gd name="T57" fmla="*/ 41 h 550"/>
              <a:gd name="T58" fmla="*/ 853 w 880"/>
              <a:gd name="T59" fmla="*/ 27 h 550"/>
              <a:gd name="T60" fmla="*/ 840 w 880"/>
              <a:gd name="T61" fmla="*/ 15 h 550"/>
              <a:gd name="T62" fmla="*/ 824 w 880"/>
              <a:gd name="T63" fmla="*/ 8 h 550"/>
              <a:gd name="T64" fmla="*/ 807 w 880"/>
              <a:gd name="T65" fmla="*/ 2 h 550"/>
              <a:gd name="T66" fmla="*/ 787 w 880"/>
              <a:gd name="T67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550">
                <a:moveTo>
                  <a:pt x="92" y="0"/>
                </a:moveTo>
                <a:lnTo>
                  <a:pt x="82" y="0"/>
                </a:lnTo>
                <a:lnTo>
                  <a:pt x="73" y="2"/>
                </a:lnTo>
                <a:lnTo>
                  <a:pt x="64" y="4"/>
                </a:lnTo>
                <a:lnTo>
                  <a:pt x="56" y="8"/>
                </a:lnTo>
                <a:lnTo>
                  <a:pt x="48" y="11"/>
                </a:lnTo>
                <a:lnTo>
                  <a:pt x="41" y="15"/>
                </a:lnTo>
                <a:lnTo>
                  <a:pt x="33" y="21"/>
                </a:lnTo>
                <a:lnTo>
                  <a:pt x="27" y="27"/>
                </a:lnTo>
                <a:lnTo>
                  <a:pt x="21" y="33"/>
                </a:lnTo>
                <a:lnTo>
                  <a:pt x="15" y="41"/>
                </a:lnTo>
                <a:lnTo>
                  <a:pt x="11" y="48"/>
                </a:lnTo>
                <a:lnTo>
                  <a:pt x="8" y="56"/>
                </a:lnTo>
                <a:lnTo>
                  <a:pt x="4" y="64"/>
                </a:lnTo>
                <a:lnTo>
                  <a:pt x="1" y="73"/>
                </a:lnTo>
                <a:lnTo>
                  <a:pt x="0" y="82"/>
                </a:lnTo>
                <a:lnTo>
                  <a:pt x="0" y="91"/>
                </a:lnTo>
                <a:lnTo>
                  <a:pt x="0" y="458"/>
                </a:lnTo>
                <a:lnTo>
                  <a:pt x="0" y="468"/>
                </a:lnTo>
                <a:lnTo>
                  <a:pt x="1" y="476"/>
                </a:lnTo>
                <a:lnTo>
                  <a:pt x="4" y="486"/>
                </a:lnTo>
                <a:lnTo>
                  <a:pt x="8" y="493"/>
                </a:lnTo>
                <a:lnTo>
                  <a:pt x="11" y="502"/>
                </a:lnTo>
                <a:lnTo>
                  <a:pt x="15" y="509"/>
                </a:lnTo>
                <a:lnTo>
                  <a:pt x="21" y="516"/>
                </a:lnTo>
                <a:lnTo>
                  <a:pt x="27" y="523"/>
                </a:lnTo>
                <a:lnTo>
                  <a:pt x="33" y="528"/>
                </a:lnTo>
                <a:lnTo>
                  <a:pt x="41" y="534"/>
                </a:lnTo>
                <a:lnTo>
                  <a:pt x="48" y="538"/>
                </a:lnTo>
                <a:lnTo>
                  <a:pt x="56" y="542"/>
                </a:lnTo>
                <a:lnTo>
                  <a:pt x="64" y="545"/>
                </a:lnTo>
                <a:lnTo>
                  <a:pt x="73" y="548"/>
                </a:lnTo>
                <a:lnTo>
                  <a:pt x="82" y="549"/>
                </a:lnTo>
                <a:lnTo>
                  <a:pt x="92" y="550"/>
                </a:lnTo>
                <a:lnTo>
                  <a:pt x="787" y="550"/>
                </a:lnTo>
                <a:lnTo>
                  <a:pt x="797" y="549"/>
                </a:lnTo>
                <a:lnTo>
                  <a:pt x="807" y="548"/>
                </a:lnTo>
                <a:lnTo>
                  <a:pt x="815" y="545"/>
                </a:lnTo>
                <a:lnTo>
                  <a:pt x="824" y="542"/>
                </a:lnTo>
                <a:lnTo>
                  <a:pt x="831" y="538"/>
                </a:lnTo>
                <a:lnTo>
                  <a:pt x="840" y="534"/>
                </a:lnTo>
                <a:lnTo>
                  <a:pt x="846" y="528"/>
                </a:lnTo>
                <a:lnTo>
                  <a:pt x="853" y="523"/>
                </a:lnTo>
                <a:lnTo>
                  <a:pt x="859" y="516"/>
                </a:lnTo>
                <a:lnTo>
                  <a:pt x="864" y="509"/>
                </a:lnTo>
                <a:lnTo>
                  <a:pt x="869" y="502"/>
                </a:lnTo>
                <a:lnTo>
                  <a:pt x="873" y="493"/>
                </a:lnTo>
                <a:lnTo>
                  <a:pt x="875" y="486"/>
                </a:lnTo>
                <a:lnTo>
                  <a:pt x="878" y="476"/>
                </a:lnTo>
                <a:lnTo>
                  <a:pt x="879" y="468"/>
                </a:lnTo>
                <a:lnTo>
                  <a:pt x="880" y="458"/>
                </a:lnTo>
                <a:lnTo>
                  <a:pt x="880" y="91"/>
                </a:lnTo>
                <a:lnTo>
                  <a:pt x="879" y="82"/>
                </a:lnTo>
                <a:lnTo>
                  <a:pt x="878" y="73"/>
                </a:lnTo>
                <a:lnTo>
                  <a:pt x="875" y="64"/>
                </a:lnTo>
                <a:lnTo>
                  <a:pt x="873" y="56"/>
                </a:lnTo>
                <a:lnTo>
                  <a:pt x="869" y="48"/>
                </a:lnTo>
                <a:lnTo>
                  <a:pt x="864" y="41"/>
                </a:lnTo>
                <a:lnTo>
                  <a:pt x="859" y="33"/>
                </a:lnTo>
                <a:lnTo>
                  <a:pt x="853" y="27"/>
                </a:lnTo>
                <a:lnTo>
                  <a:pt x="846" y="21"/>
                </a:lnTo>
                <a:lnTo>
                  <a:pt x="840" y="15"/>
                </a:lnTo>
                <a:lnTo>
                  <a:pt x="831" y="11"/>
                </a:lnTo>
                <a:lnTo>
                  <a:pt x="824" y="8"/>
                </a:lnTo>
                <a:lnTo>
                  <a:pt x="815" y="4"/>
                </a:lnTo>
                <a:lnTo>
                  <a:pt x="807" y="2"/>
                </a:lnTo>
                <a:lnTo>
                  <a:pt x="797" y="0"/>
                </a:lnTo>
                <a:lnTo>
                  <a:pt x="787" y="0"/>
                </a:lnTo>
                <a:lnTo>
                  <a:pt x="92" y="0"/>
                </a:lnTo>
                <a:close/>
              </a:path>
            </a:pathLst>
          </a:custGeom>
          <a:solidFill>
            <a:srgbClr val="A4D0EB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5788025" y="4450631"/>
            <a:ext cx="1020763" cy="928687"/>
          </a:xfrm>
          <a:custGeom>
            <a:avLst/>
            <a:gdLst>
              <a:gd name="T0" fmla="*/ 111 w 741"/>
              <a:gd name="T1" fmla="*/ 1 h 772"/>
              <a:gd name="T2" fmla="*/ 86 w 741"/>
              <a:gd name="T3" fmla="*/ 5 h 772"/>
              <a:gd name="T4" fmla="*/ 64 w 741"/>
              <a:gd name="T5" fmla="*/ 15 h 772"/>
              <a:gd name="T6" fmla="*/ 45 w 741"/>
              <a:gd name="T7" fmla="*/ 27 h 772"/>
              <a:gd name="T8" fmla="*/ 27 w 741"/>
              <a:gd name="T9" fmla="*/ 45 h 772"/>
              <a:gd name="T10" fmla="*/ 15 w 741"/>
              <a:gd name="T11" fmla="*/ 64 h 772"/>
              <a:gd name="T12" fmla="*/ 5 w 741"/>
              <a:gd name="T13" fmla="*/ 86 h 772"/>
              <a:gd name="T14" fmla="*/ 0 w 741"/>
              <a:gd name="T15" fmla="*/ 111 h 772"/>
              <a:gd name="T16" fmla="*/ 0 w 741"/>
              <a:gd name="T17" fmla="*/ 650 h 772"/>
              <a:gd name="T18" fmla="*/ 2 w 741"/>
              <a:gd name="T19" fmla="*/ 674 h 772"/>
              <a:gd name="T20" fmla="*/ 9 w 741"/>
              <a:gd name="T21" fmla="*/ 698 h 772"/>
              <a:gd name="T22" fmla="*/ 21 w 741"/>
              <a:gd name="T23" fmla="*/ 718 h 772"/>
              <a:gd name="T24" fmla="*/ 36 w 741"/>
              <a:gd name="T25" fmla="*/ 736 h 772"/>
              <a:gd name="T26" fmla="*/ 54 w 741"/>
              <a:gd name="T27" fmla="*/ 751 h 772"/>
              <a:gd name="T28" fmla="*/ 74 w 741"/>
              <a:gd name="T29" fmla="*/ 763 h 772"/>
              <a:gd name="T30" fmla="*/ 98 w 741"/>
              <a:gd name="T31" fmla="*/ 770 h 772"/>
              <a:gd name="T32" fmla="*/ 123 w 741"/>
              <a:gd name="T33" fmla="*/ 772 h 772"/>
              <a:gd name="T34" fmla="*/ 630 w 741"/>
              <a:gd name="T35" fmla="*/ 772 h 772"/>
              <a:gd name="T36" fmla="*/ 654 w 741"/>
              <a:gd name="T37" fmla="*/ 767 h 772"/>
              <a:gd name="T38" fmla="*/ 676 w 741"/>
              <a:gd name="T39" fmla="*/ 758 h 772"/>
              <a:gd name="T40" fmla="*/ 695 w 741"/>
              <a:gd name="T41" fmla="*/ 745 h 772"/>
              <a:gd name="T42" fmla="*/ 712 w 741"/>
              <a:gd name="T43" fmla="*/ 728 h 772"/>
              <a:gd name="T44" fmla="*/ 725 w 741"/>
              <a:gd name="T45" fmla="*/ 708 h 772"/>
              <a:gd name="T46" fmla="*/ 734 w 741"/>
              <a:gd name="T47" fmla="*/ 686 h 772"/>
              <a:gd name="T48" fmla="*/ 740 w 741"/>
              <a:gd name="T49" fmla="*/ 661 h 772"/>
              <a:gd name="T50" fmla="*/ 741 w 741"/>
              <a:gd name="T51" fmla="*/ 122 h 772"/>
              <a:gd name="T52" fmla="*/ 738 w 741"/>
              <a:gd name="T53" fmla="*/ 98 h 772"/>
              <a:gd name="T54" fmla="*/ 731 w 741"/>
              <a:gd name="T55" fmla="*/ 74 h 772"/>
              <a:gd name="T56" fmla="*/ 719 w 741"/>
              <a:gd name="T57" fmla="*/ 54 h 772"/>
              <a:gd name="T58" fmla="*/ 704 w 741"/>
              <a:gd name="T59" fmla="*/ 36 h 772"/>
              <a:gd name="T60" fmla="*/ 686 w 741"/>
              <a:gd name="T61" fmla="*/ 21 h 772"/>
              <a:gd name="T62" fmla="*/ 665 w 741"/>
              <a:gd name="T63" fmla="*/ 9 h 772"/>
              <a:gd name="T64" fmla="*/ 642 w 741"/>
              <a:gd name="T65" fmla="*/ 2 h 772"/>
              <a:gd name="T66" fmla="*/ 617 w 741"/>
              <a:gd name="T6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1" h="772">
                <a:moveTo>
                  <a:pt x="123" y="0"/>
                </a:moveTo>
                <a:lnTo>
                  <a:pt x="111" y="1"/>
                </a:lnTo>
                <a:lnTo>
                  <a:pt x="98" y="2"/>
                </a:lnTo>
                <a:lnTo>
                  <a:pt x="86" y="5"/>
                </a:lnTo>
                <a:lnTo>
                  <a:pt x="74" y="9"/>
                </a:lnTo>
                <a:lnTo>
                  <a:pt x="64" y="15"/>
                </a:lnTo>
                <a:lnTo>
                  <a:pt x="54" y="21"/>
                </a:lnTo>
                <a:lnTo>
                  <a:pt x="45" y="27"/>
                </a:lnTo>
                <a:lnTo>
                  <a:pt x="36" y="36"/>
                </a:lnTo>
                <a:lnTo>
                  <a:pt x="27" y="45"/>
                </a:lnTo>
                <a:lnTo>
                  <a:pt x="21" y="54"/>
                </a:lnTo>
                <a:lnTo>
                  <a:pt x="15" y="64"/>
                </a:lnTo>
                <a:lnTo>
                  <a:pt x="9" y="74"/>
                </a:lnTo>
                <a:lnTo>
                  <a:pt x="5" y="86"/>
                </a:lnTo>
                <a:lnTo>
                  <a:pt x="2" y="98"/>
                </a:lnTo>
                <a:lnTo>
                  <a:pt x="0" y="111"/>
                </a:lnTo>
                <a:lnTo>
                  <a:pt x="0" y="122"/>
                </a:lnTo>
                <a:lnTo>
                  <a:pt x="0" y="650"/>
                </a:lnTo>
                <a:lnTo>
                  <a:pt x="0" y="661"/>
                </a:lnTo>
                <a:lnTo>
                  <a:pt x="2" y="674"/>
                </a:lnTo>
                <a:lnTo>
                  <a:pt x="5" y="686"/>
                </a:lnTo>
                <a:lnTo>
                  <a:pt x="9" y="698"/>
                </a:lnTo>
                <a:lnTo>
                  <a:pt x="15" y="708"/>
                </a:lnTo>
                <a:lnTo>
                  <a:pt x="21" y="718"/>
                </a:lnTo>
                <a:lnTo>
                  <a:pt x="27" y="728"/>
                </a:lnTo>
                <a:lnTo>
                  <a:pt x="36" y="736"/>
                </a:lnTo>
                <a:lnTo>
                  <a:pt x="45" y="745"/>
                </a:lnTo>
                <a:lnTo>
                  <a:pt x="54" y="751"/>
                </a:lnTo>
                <a:lnTo>
                  <a:pt x="64" y="758"/>
                </a:lnTo>
                <a:lnTo>
                  <a:pt x="74" y="763"/>
                </a:lnTo>
                <a:lnTo>
                  <a:pt x="86" y="767"/>
                </a:lnTo>
                <a:lnTo>
                  <a:pt x="98" y="770"/>
                </a:lnTo>
                <a:lnTo>
                  <a:pt x="111" y="772"/>
                </a:lnTo>
                <a:lnTo>
                  <a:pt x="123" y="772"/>
                </a:lnTo>
                <a:lnTo>
                  <a:pt x="617" y="772"/>
                </a:lnTo>
                <a:lnTo>
                  <a:pt x="630" y="772"/>
                </a:lnTo>
                <a:lnTo>
                  <a:pt x="642" y="770"/>
                </a:lnTo>
                <a:lnTo>
                  <a:pt x="654" y="767"/>
                </a:lnTo>
                <a:lnTo>
                  <a:pt x="665" y="763"/>
                </a:lnTo>
                <a:lnTo>
                  <a:pt x="676" y="758"/>
                </a:lnTo>
                <a:lnTo>
                  <a:pt x="686" y="751"/>
                </a:lnTo>
                <a:lnTo>
                  <a:pt x="695" y="745"/>
                </a:lnTo>
                <a:lnTo>
                  <a:pt x="704" y="736"/>
                </a:lnTo>
                <a:lnTo>
                  <a:pt x="712" y="728"/>
                </a:lnTo>
                <a:lnTo>
                  <a:pt x="719" y="718"/>
                </a:lnTo>
                <a:lnTo>
                  <a:pt x="725" y="708"/>
                </a:lnTo>
                <a:lnTo>
                  <a:pt x="731" y="698"/>
                </a:lnTo>
                <a:lnTo>
                  <a:pt x="734" y="686"/>
                </a:lnTo>
                <a:lnTo>
                  <a:pt x="738" y="674"/>
                </a:lnTo>
                <a:lnTo>
                  <a:pt x="740" y="661"/>
                </a:lnTo>
                <a:lnTo>
                  <a:pt x="741" y="650"/>
                </a:lnTo>
                <a:lnTo>
                  <a:pt x="741" y="122"/>
                </a:lnTo>
                <a:lnTo>
                  <a:pt x="740" y="111"/>
                </a:lnTo>
                <a:lnTo>
                  <a:pt x="738" y="98"/>
                </a:lnTo>
                <a:lnTo>
                  <a:pt x="734" y="86"/>
                </a:lnTo>
                <a:lnTo>
                  <a:pt x="731" y="74"/>
                </a:lnTo>
                <a:lnTo>
                  <a:pt x="725" y="64"/>
                </a:lnTo>
                <a:lnTo>
                  <a:pt x="719" y="54"/>
                </a:lnTo>
                <a:lnTo>
                  <a:pt x="712" y="45"/>
                </a:lnTo>
                <a:lnTo>
                  <a:pt x="704" y="36"/>
                </a:lnTo>
                <a:lnTo>
                  <a:pt x="695" y="27"/>
                </a:lnTo>
                <a:lnTo>
                  <a:pt x="686" y="21"/>
                </a:lnTo>
                <a:lnTo>
                  <a:pt x="676" y="15"/>
                </a:lnTo>
                <a:lnTo>
                  <a:pt x="665" y="9"/>
                </a:lnTo>
                <a:lnTo>
                  <a:pt x="654" y="5"/>
                </a:lnTo>
                <a:lnTo>
                  <a:pt x="642" y="2"/>
                </a:lnTo>
                <a:lnTo>
                  <a:pt x="630" y="1"/>
                </a:lnTo>
                <a:lnTo>
                  <a:pt x="617" y="0"/>
                </a:lnTo>
                <a:lnTo>
                  <a:pt x="123" y="0"/>
                </a:lnTo>
                <a:close/>
              </a:path>
            </a:pathLst>
          </a:custGeom>
          <a:solidFill>
            <a:srgbClr val="FFCC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5791200" y="4858618"/>
            <a:ext cx="995363" cy="12700"/>
          </a:xfrm>
          <a:custGeom>
            <a:avLst/>
            <a:gdLst>
              <a:gd name="T0" fmla="*/ 0 w 724"/>
              <a:gd name="T1" fmla="*/ 0 h 7"/>
              <a:gd name="T2" fmla="*/ 0 w 724"/>
              <a:gd name="T3" fmla="*/ 6 h 7"/>
              <a:gd name="T4" fmla="*/ 724 w 724"/>
              <a:gd name="T5" fmla="*/ 7 h 7"/>
              <a:gd name="T6" fmla="*/ 724 w 724"/>
              <a:gd name="T7" fmla="*/ 0 h 7"/>
              <a:gd name="T8" fmla="*/ 0 w 72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" h="7">
                <a:moveTo>
                  <a:pt x="0" y="0"/>
                </a:moveTo>
                <a:lnTo>
                  <a:pt x="0" y="6"/>
                </a:lnTo>
                <a:lnTo>
                  <a:pt x="724" y="7"/>
                </a:lnTo>
                <a:lnTo>
                  <a:pt x="7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5948363" y="4815756"/>
            <a:ext cx="53975" cy="46037"/>
          </a:xfrm>
          <a:custGeom>
            <a:avLst/>
            <a:gdLst>
              <a:gd name="T0" fmla="*/ 21 w 39"/>
              <a:gd name="T1" fmla="*/ 39 h 39"/>
              <a:gd name="T2" fmla="*/ 39 w 39"/>
              <a:gd name="T3" fmla="*/ 0 h 39"/>
              <a:gd name="T4" fmla="*/ 0 w 39"/>
              <a:gd name="T5" fmla="*/ 0 h 39"/>
              <a:gd name="T6" fmla="*/ 21 w 39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9">
                <a:moveTo>
                  <a:pt x="21" y="39"/>
                </a:moveTo>
                <a:lnTo>
                  <a:pt x="39" y="0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5686425" y="4799881"/>
            <a:ext cx="1217613" cy="663575"/>
          </a:xfrm>
          <a:custGeom>
            <a:avLst/>
            <a:gdLst>
              <a:gd name="T0" fmla="*/ 82 w 880"/>
              <a:gd name="T1" fmla="*/ 0 h 550"/>
              <a:gd name="T2" fmla="*/ 64 w 880"/>
              <a:gd name="T3" fmla="*/ 4 h 550"/>
              <a:gd name="T4" fmla="*/ 48 w 880"/>
              <a:gd name="T5" fmla="*/ 11 h 550"/>
              <a:gd name="T6" fmla="*/ 33 w 880"/>
              <a:gd name="T7" fmla="*/ 21 h 550"/>
              <a:gd name="T8" fmla="*/ 21 w 880"/>
              <a:gd name="T9" fmla="*/ 33 h 550"/>
              <a:gd name="T10" fmla="*/ 11 w 880"/>
              <a:gd name="T11" fmla="*/ 48 h 550"/>
              <a:gd name="T12" fmla="*/ 4 w 880"/>
              <a:gd name="T13" fmla="*/ 64 h 550"/>
              <a:gd name="T14" fmla="*/ 0 w 880"/>
              <a:gd name="T15" fmla="*/ 82 h 550"/>
              <a:gd name="T16" fmla="*/ 0 w 880"/>
              <a:gd name="T17" fmla="*/ 458 h 550"/>
              <a:gd name="T18" fmla="*/ 1 w 880"/>
              <a:gd name="T19" fmla="*/ 476 h 550"/>
              <a:gd name="T20" fmla="*/ 8 w 880"/>
              <a:gd name="T21" fmla="*/ 493 h 550"/>
              <a:gd name="T22" fmla="*/ 15 w 880"/>
              <a:gd name="T23" fmla="*/ 509 h 550"/>
              <a:gd name="T24" fmla="*/ 27 w 880"/>
              <a:gd name="T25" fmla="*/ 523 h 550"/>
              <a:gd name="T26" fmla="*/ 41 w 880"/>
              <a:gd name="T27" fmla="*/ 534 h 550"/>
              <a:gd name="T28" fmla="*/ 56 w 880"/>
              <a:gd name="T29" fmla="*/ 542 h 550"/>
              <a:gd name="T30" fmla="*/ 73 w 880"/>
              <a:gd name="T31" fmla="*/ 548 h 550"/>
              <a:gd name="T32" fmla="*/ 92 w 880"/>
              <a:gd name="T33" fmla="*/ 550 h 550"/>
              <a:gd name="T34" fmla="*/ 797 w 880"/>
              <a:gd name="T35" fmla="*/ 549 h 550"/>
              <a:gd name="T36" fmla="*/ 815 w 880"/>
              <a:gd name="T37" fmla="*/ 545 h 550"/>
              <a:gd name="T38" fmla="*/ 831 w 880"/>
              <a:gd name="T39" fmla="*/ 538 h 550"/>
              <a:gd name="T40" fmla="*/ 846 w 880"/>
              <a:gd name="T41" fmla="*/ 528 h 550"/>
              <a:gd name="T42" fmla="*/ 859 w 880"/>
              <a:gd name="T43" fmla="*/ 516 h 550"/>
              <a:gd name="T44" fmla="*/ 869 w 880"/>
              <a:gd name="T45" fmla="*/ 502 h 550"/>
              <a:gd name="T46" fmla="*/ 875 w 880"/>
              <a:gd name="T47" fmla="*/ 486 h 550"/>
              <a:gd name="T48" fmla="*/ 879 w 880"/>
              <a:gd name="T49" fmla="*/ 468 h 550"/>
              <a:gd name="T50" fmla="*/ 880 w 880"/>
              <a:gd name="T51" fmla="*/ 91 h 550"/>
              <a:gd name="T52" fmla="*/ 878 w 880"/>
              <a:gd name="T53" fmla="*/ 73 h 550"/>
              <a:gd name="T54" fmla="*/ 873 w 880"/>
              <a:gd name="T55" fmla="*/ 56 h 550"/>
              <a:gd name="T56" fmla="*/ 864 w 880"/>
              <a:gd name="T57" fmla="*/ 41 h 550"/>
              <a:gd name="T58" fmla="*/ 853 w 880"/>
              <a:gd name="T59" fmla="*/ 27 h 550"/>
              <a:gd name="T60" fmla="*/ 840 w 880"/>
              <a:gd name="T61" fmla="*/ 15 h 550"/>
              <a:gd name="T62" fmla="*/ 824 w 880"/>
              <a:gd name="T63" fmla="*/ 8 h 550"/>
              <a:gd name="T64" fmla="*/ 807 w 880"/>
              <a:gd name="T65" fmla="*/ 2 h 550"/>
              <a:gd name="T66" fmla="*/ 787 w 880"/>
              <a:gd name="T67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550">
                <a:moveTo>
                  <a:pt x="92" y="0"/>
                </a:moveTo>
                <a:lnTo>
                  <a:pt x="82" y="0"/>
                </a:lnTo>
                <a:lnTo>
                  <a:pt x="73" y="2"/>
                </a:lnTo>
                <a:lnTo>
                  <a:pt x="64" y="4"/>
                </a:lnTo>
                <a:lnTo>
                  <a:pt x="56" y="8"/>
                </a:lnTo>
                <a:lnTo>
                  <a:pt x="48" y="11"/>
                </a:lnTo>
                <a:lnTo>
                  <a:pt x="41" y="15"/>
                </a:lnTo>
                <a:lnTo>
                  <a:pt x="33" y="21"/>
                </a:lnTo>
                <a:lnTo>
                  <a:pt x="27" y="27"/>
                </a:lnTo>
                <a:lnTo>
                  <a:pt x="21" y="33"/>
                </a:lnTo>
                <a:lnTo>
                  <a:pt x="15" y="41"/>
                </a:lnTo>
                <a:lnTo>
                  <a:pt x="11" y="48"/>
                </a:lnTo>
                <a:lnTo>
                  <a:pt x="8" y="56"/>
                </a:lnTo>
                <a:lnTo>
                  <a:pt x="4" y="64"/>
                </a:lnTo>
                <a:lnTo>
                  <a:pt x="1" y="73"/>
                </a:lnTo>
                <a:lnTo>
                  <a:pt x="0" y="82"/>
                </a:lnTo>
                <a:lnTo>
                  <a:pt x="0" y="91"/>
                </a:lnTo>
                <a:lnTo>
                  <a:pt x="0" y="458"/>
                </a:lnTo>
                <a:lnTo>
                  <a:pt x="0" y="468"/>
                </a:lnTo>
                <a:lnTo>
                  <a:pt x="1" y="476"/>
                </a:lnTo>
                <a:lnTo>
                  <a:pt x="4" y="486"/>
                </a:lnTo>
                <a:lnTo>
                  <a:pt x="8" y="493"/>
                </a:lnTo>
                <a:lnTo>
                  <a:pt x="11" y="502"/>
                </a:lnTo>
                <a:lnTo>
                  <a:pt x="15" y="509"/>
                </a:lnTo>
                <a:lnTo>
                  <a:pt x="21" y="516"/>
                </a:lnTo>
                <a:lnTo>
                  <a:pt x="27" y="523"/>
                </a:lnTo>
                <a:lnTo>
                  <a:pt x="33" y="528"/>
                </a:lnTo>
                <a:lnTo>
                  <a:pt x="41" y="534"/>
                </a:lnTo>
                <a:lnTo>
                  <a:pt x="48" y="538"/>
                </a:lnTo>
                <a:lnTo>
                  <a:pt x="56" y="542"/>
                </a:lnTo>
                <a:lnTo>
                  <a:pt x="64" y="545"/>
                </a:lnTo>
                <a:lnTo>
                  <a:pt x="73" y="548"/>
                </a:lnTo>
                <a:lnTo>
                  <a:pt x="82" y="549"/>
                </a:lnTo>
                <a:lnTo>
                  <a:pt x="92" y="550"/>
                </a:lnTo>
                <a:lnTo>
                  <a:pt x="787" y="550"/>
                </a:lnTo>
                <a:lnTo>
                  <a:pt x="797" y="549"/>
                </a:lnTo>
                <a:lnTo>
                  <a:pt x="807" y="548"/>
                </a:lnTo>
                <a:lnTo>
                  <a:pt x="815" y="545"/>
                </a:lnTo>
                <a:lnTo>
                  <a:pt x="824" y="542"/>
                </a:lnTo>
                <a:lnTo>
                  <a:pt x="831" y="538"/>
                </a:lnTo>
                <a:lnTo>
                  <a:pt x="840" y="534"/>
                </a:lnTo>
                <a:lnTo>
                  <a:pt x="846" y="528"/>
                </a:lnTo>
                <a:lnTo>
                  <a:pt x="853" y="523"/>
                </a:lnTo>
                <a:lnTo>
                  <a:pt x="859" y="516"/>
                </a:lnTo>
                <a:lnTo>
                  <a:pt x="864" y="509"/>
                </a:lnTo>
                <a:lnTo>
                  <a:pt x="869" y="502"/>
                </a:lnTo>
                <a:lnTo>
                  <a:pt x="873" y="493"/>
                </a:lnTo>
                <a:lnTo>
                  <a:pt x="875" y="486"/>
                </a:lnTo>
                <a:lnTo>
                  <a:pt x="878" y="476"/>
                </a:lnTo>
                <a:lnTo>
                  <a:pt x="879" y="468"/>
                </a:lnTo>
                <a:lnTo>
                  <a:pt x="880" y="458"/>
                </a:lnTo>
                <a:lnTo>
                  <a:pt x="880" y="91"/>
                </a:lnTo>
                <a:lnTo>
                  <a:pt x="879" y="82"/>
                </a:lnTo>
                <a:lnTo>
                  <a:pt x="878" y="73"/>
                </a:lnTo>
                <a:lnTo>
                  <a:pt x="875" y="64"/>
                </a:lnTo>
                <a:lnTo>
                  <a:pt x="873" y="56"/>
                </a:lnTo>
                <a:lnTo>
                  <a:pt x="869" y="48"/>
                </a:lnTo>
                <a:lnTo>
                  <a:pt x="864" y="41"/>
                </a:lnTo>
                <a:lnTo>
                  <a:pt x="859" y="33"/>
                </a:lnTo>
                <a:lnTo>
                  <a:pt x="853" y="27"/>
                </a:lnTo>
                <a:lnTo>
                  <a:pt x="846" y="21"/>
                </a:lnTo>
                <a:lnTo>
                  <a:pt x="840" y="15"/>
                </a:lnTo>
                <a:lnTo>
                  <a:pt x="831" y="11"/>
                </a:lnTo>
                <a:lnTo>
                  <a:pt x="824" y="8"/>
                </a:lnTo>
                <a:lnTo>
                  <a:pt x="815" y="4"/>
                </a:lnTo>
                <a:lnTo>
                  <a:pt x="807" y="2"/>
                </a:lnTo>
                <a:lnTo>
                  <a:pt x="797" y="0"/>
                </a:lnTo>
                <a:lnTo>
                  <a:pt x="787" y="0"/>
                </a:lnTo>
                <a:lnTo>
                  <a:pt x="92" y="0"/>
                </a:lnTo>
                <a:close/>
              </a:path>
            </a:pathLst>
          </a:custGeom>
          <a:solidFill>
            <a:srgbClr val="A4D0EB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>
            <a:off x="5788025" y="4450631"/>
            <a:ext cx="1020763" cy="928687"/>
          </a:xfrm>
          <a:custGeom>
            <a:avLst/>
            <a:gdLst>
              <a:gd name="T0" fmla="*/ 111 w 741"/>
              <a:gd name="T1" fmla="*/ 1 h 772"/>
              <a:gd name="T2" fmla="*/ 86 w 741"/>
              <a:gd name="T3" fmla="*/ 5 h 772"/>
              <a:gd name="T4" fmla="*/ 64 w 741"/>
              <a:gd name="T5" fmla="*/ 15 h 772"/>
              <a:gd name="T6" fmla="*/ 45 w 741"/>
              <a:gd name="T7" fmla="*/ 27 h 772"/>
              <a:gd name="T8" fmla="*/ 27 w 741"/>
              <a:gd name="T9" fmla="*/ 45 h 772"/>
              <a:gd name="T10" fmla="*/ 15 w 741"/>
              <a:gd name="T11" fmla="*/ 64 h 772"/>
              <a:gd name="T12" fmla="*/ 5 w 741"/>
              <a:gd name="T13" fmla="*/ 86 h 772"/>
              <a:gd name="T14" fmla="*/ 0 w 741"/>
              <a:gd name="T15" fmla="*/ 111 h 772"/>
              <a:gd name="T16" fmla="*/ 0 w 741"/>
              <a:gd name="T17" fmla="*/ 650 h 772"/>
              <a:gd name="T18" fmla="*/ 2 w 741"/>
              <a:gd name="T19" fmla="*/ 674 h 772"/>
              <a:gd name="T20" fmla="*/ 9 w 741"/>
              <a:gd name="T21" fmla="*/ 698 h 772"/>
              <a:gd name="T22" fmla="*/ 21 w 741"/>
              <a:gd name="T23" fmla="*/ 718 h 772"/>
              <a:gd name="T24" fmla="*/ 36 w 741"/>
              <a:gd name="T25" fmla="*/ 736 h 772"/>
              <a:gd name="T26" fmla="*/ 54 w 741"/>
              <a:gd name="T27" fmla="*/ 751 h 772"/>
              <a:gd name="T28" fmla="*/ 74 w 741"/>
              <a:gd name="T29" fmla="*/ 763 h 772"/>
              <a:gd name="T30" fmla="*/ 98 w 741"/>
              <a:gd name="T31" fmla="*/ 770 h 772"/>
              <a:gd name="T32" fmla="*/ 123 w 741"/>
              <a:gd name="T33" fmla="*/ 772 h 772"/>
              <a:gd name="T34" fmla="*/ 630 w 741"/>
              <a:gd name="T35" fmla="*/ 772 h 772"/>
              <a:gd name="T36" fmla="*/ 654 w 741"/>
              <a:gd name="T37" fmla="*/ 767 h 772"/>
              <a:gd name="T38" fmla="*/ 676 w 741"/>
              <a:gd name="T39" fmla="*/ 758 h 772"/>
              <a:gd name="T40" fmla="*/ 695 w 741"/>
              <a:gd name="T41" fmla="*/ 745 h 772"/>
              <a:gd name="T42" fmla="*/ 712 w 741"/>
              <a:gd name="T43" fmla="*/ 728 h 772"/>
              <a:gd name="T44" fmla="*/ 725 w 741"/>
              <a:gd name="T45" fmla="*/ 708 h 772"/>
              <a:gd name="T46" fmla="*/ 734 w 741"/>
              <a:gd name="T47" fmla="*/ 686 h 772"/>
              <a:gd name="T48" fmla="*/ 740 w 741"/>
              <a:gd name="T49" fmla="*/ 661 h 772"/>
              <a:gd name="T50" fmla="*/ 741 w 741"/>
              <a:gd name="T51" fmla="*/ 122 h 772"/>
              <a:gd name="T52" fmla="*/ 738 w 741"/>
              <a:gd name="T53" fmla="*/ 98 h 772"/>
              <a:gd name="T54" fmla="*/ 731 w 741"/>
              <a:gd name="T55" fmla="*/ 74 h 772"/>
              <a:gd name="T56" fmla="*/ 719 w 741"/>
              <a:gd name="T57" fmla="*/ 54 h 772"/>
              <a:gd name="T58" fmla="*/ 704 w 741"/>
              <a:gd name="T59" fmla="*/ 36 h 772"/>
              <a:gd name="T60" fmla="*/ 686 w 741"/>
              <a:gd name="T61" fmla="*/ 21 h 772"/>
              <a:gd name="T62" fmla="*/ 665 w 741"/>
              <a:gd name="T63" fmla="*/ 9 h 772"/>
              <a:gd name="T64" fmla="*/ 642 w 741"/>
              <a:gd name="T65" fmla="*/ 2 h 772"/>
              <a:gd name="T66" fmla="*/ 617 w 741"/>
              <a:gd name="T6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1" h="772">
                <a:moveTo>
                  <a:pt x="123" y="0"/>
                </a:moveTo>
                <a:lnTo>
                  <a:pt x="111" y="1"/>
                </a:lnTo>
                <a:lnTo>
                  <a:pt x="98" y="2"/>
                </a:lnTo>
                <a:lnTo>
                  <a:pt x="86" y="5"/>
                </a:lnTo>
                <a:lnTo>
                  <a:pt x="74" y="9"/>
                </a:lnTo>
                <a:lnTo>
                  <a:pt x="64" y="15"/>
                </a:lnTo>
                <a:lnTo>
                  <a:pt x="54" y="21"/>
                </a:lnTo>
                <a:lnTo>
                  <a:pt x="45" y="27"/>
                </a:lnTo>
                <a:lnTo>
                  <a:pt x="36" y="36"/>
                </a:lnTo>
                <a:lnTo>
                  <a:pt x="27" y="45"/>
                </a:lnTo>
                <a:lnTo>
                  <a:pt x="21" y="54"/>
                </a:lnTo>
                <a:lnTo>
                  <a:pt x="15" y="64"/>
                </a:lnTo>
                <a:lnTo>
                  <a:pt x="9" y="74"/>
                </a:lnTo>
                <a:lnTo>
                  <a:pt x="5" y="86"/>
                </a:lnTo>
                <a:lnTo>
                  <a:pt x="2" y="98"/>
                </a:lnTo>
                <a:lnTo>
                  <a:pt x="0" y="111"/>
                </a:lnTo>
                <a:lnTo>
                  <a:pt x="0" y="122"/>
                </a:lnTo>
                <a:lnTo>
                  <a:pt x="0" y="650"/>
                </a:lnTo>
                <a:lnTo>
                  <a:pt x="0" y="661"/>
                </a:lnTo>
                <a:lnTo>
                  <a:pt x="2" y="674"/>
                </a:lnTo>
                <a:lnTo>
                  <a:pt x="5" y="686"/>
                </a:lnTo>
                <a:lnTo>
                  <a:pt x="9" y="698"/>
                </a:lnTo>
                <a:lnTo>
                  <a:pt x="15" y="708"/>
                </a:lnTo>
                <a:lnTo>
                  <a:pt x="21" y="718"/>
                </a:lnTo>
                <a:lnTo>
                  <a:pt x="27" y="728"/>
                </a:lnTo>
                <a:lnTo>
                  <a:pt x="36" y="736"/>
                </a:lnTo>
                <a:lnTo>
                  <a:pt x="45" y="745"/>
                </a:lnTo>
                <a:lnTo>
                  <a:pt x="54" y="751"/>
                </a:lnTo>
                <a:lnTo>
                  <a:pt x="64" y="758"/>
                </a:lnTo>
                <a:lnTo>
                  <a:pt x="74" y="763"/>
                </a:lnTo>
                <a:lnTo>
                  <a:pt x="86" y="767"/>
                </a:lnTo>
                <a:lnTo>
                  <a:pt x="98" y="770"/>
                </a:lnTo>
                <a:lnTo>
                  <a:pt x="111" y="772"/>
                </a:lnTo>
                <a:lnTo>
                  <a:pt x="123" y="772"/>
                </a:lnTo>
                <a:lnTo>
                  <a:pt x="617" y="772"/>
                </a:lnTo>
                <a:lnTo>
                  <a:pt x="630" y="772"/>
                </a:lnTo>
                <a:lnTo>
                  <a:pt x="642" y="770"/>
                </a:lnTo>
                <a:lnTo>
                  <a:pt x="654" y="767"/>
                </a:lnTo>
                <a:lnTo>
                  <a:pt x="665" y="763"/>
                </a:lnTo>
                <a:lnTo>
                  <a:pt x="676" y="758"/>
                </a:lnTo>
                <a:lnTo>
                  <a:pt x="686" y="751"/>
                </a:lnTo>
                <a:lnTo>
                  <a:pt x="695" y="745"/>
                </a:lnTo>
                <a:lnTo>
                  <a:pt x="704" y="736"/>
                </a:lnTo>
                <a:lnTo>
                  <a:pt x="712" y="728"/>
                </a:lnTo>
                <a:lnTo>
                  <a:pt x="719" y="718"/>
                </a:lnTo>
                <a:lnTo>
                  <a:pt x="725" y="708"/>
                </a:lnTo>
                <a:lnTo>
                  <a:pt x="731" y="698"/>
                </a:lnTo>
                <a:lnTo>
                  <a:pt x="734" y="686"/>
                </a:lnTo>
                <a:lnTo>
                  <a:pt x="738" y="674"/>
                </a:lnTo>
                <a:lnTo>
                  <a:pt x="740" y="661"/>
                </a:lnTo>
                <a:lnTo>
                  <a:pt x="741" y="650"/>
                </a:lnTo>
                <a:lnTo>
                  <a:pt x="741" y="122"/>
                </a:lnTo>
                <a:lnTo>
                  <a:pt x="740" y="111"/>
                </a:lnTo>
                <a:lnTo>
                  <a:pt x="738" y="98"/>
                </a:lnTo>
                <a:lnTo>
                  <a:pt x="734" y="86"/>
                </a:lnTo>
                <a:lnTo>
                  <a:pt x="731" y="74"/>
                </a:lnTo>
                <a:lnTo>
                  <a:pt x="725" y="64"/>
                </a:lnTo>
                <a:lnTo>
                  <a:pt x="719" y="54"/>
                </a:lnTo>
                <a:lnTo>
                  <a:pt x="712" y="45"/>
                </a:lnTo>
                <a:lnTo>
                  <a:pt x="704" y="36"/>
                </a:lnTo>
                <a:lnTo>
                  <a:pt x="695" y="27"/>
                </a:lnTo>
                <a:lnTo>
                  <a:pt x="686" y="21"/>
                </a:lnTo>
                <a:lnTo>
                  <a:pt x="676" y="15"/>
                </a:lnTo>
                <a:lnTo>
                  <a:pt x="665" y="9"/>
                </a:lnTo>
                <a:lnTo>
                  <a:pt x="654" y="5"/>
                </a:lnTo>
                <a:lnTo>
                  <a:pt x="642" y="2"/>
                </a:lnTo>
                <a:lnTo>
                  <a:pt x="630" y="1"/>
                </a:lnTo>
                <a:lnTo>
                  <a:pt x="617" y="0"/>
                </a:lnTo>
                <a:lnTo>
                  <a:pt x="123" y="0"/>
                </a:lnTo>
                <a:close/>
              </a:path>
            </a:pathLst>
          </a:custGeom>
          <a:solidFill>
            <a:srgbClr val="FFCC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Freeform 13"/>
          <p:cNvSpPr>
            <a:spLocks/>
          </p:cNvSpPr>
          <p:nvPr/>
        </p:nvSpPr>
        <p:spPr bwMode="auto">
          <a:xfrm>
            <a:off x="5791200" y="4858618"/>
            <a:ext cx="995363" cy="12700"/>
          </a:xfrm>
          <a:custGeom>
            <a:avLst/>
            <a:gdLst>
              <a:gd name="T0" fmla="*/ 0 w 724"/>
              <a:gd name="T1" fmla="*/ 0 h 7"/>
              <a:gd name="T2" fmla="*/ 0 w 724"/>
              <a:gd name="T3" fmla="*/ 6 h 7"/>
              <a:gd name="T4" fmla="*/ 724 w 724"/>
              <a:gd name="T5" fmla="*/ 7 h 7"/>
              <a:gd name="T6" fmla="*/ 724 w 724"/>
              <a:gd name="T7" fmla="*/ 0 h 7"/>
              <a:gd name="T8" fmla="*/ 0 w 72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" h="7">
                <a:moveTo>
                  <a:pt x="0" y="0"/>
                </a:moveTo>
                <a:lnTo>
                  <a:pt x="0" y="6"/>
                </a:lnTo>
                <a:lnTo>
                  <a:pt x="724" y="7"/>
                </a:lnTo>
                <a:lnTo>
                  <a:pt x="7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Freeform 14"/>
          <p:cNvSpPr>
            <a:spLocks/>
          </p:cNvSpPr>
          <p:nvPr/>
        </p:nvSpPr>
        <p:spPr bwMode="auto">
          <a:xfrm>
            <a:off x="5948363" y="4815756"/>
            <a:ext cx="53975" cy="46037"/>
          </a:xfrm>
          <a:custGeom>
            <a:avLst/>
            <a:gdLst>
              <a:gd name="T0" fmla="*/ 21 w 39"/>
              <a:gd name="T1" fmla="*/ 39 h 39"/>
              <a:gd name="T2" fmla="*/ 39 w 39"/>
              <a:gd name="T3" fmla="*/ 0 h 39"/>
              <a:gd name="T4" fmla="*/ 0 w 39"/>
              <a:gd name="T5" fmla="*/ 0 h 39"/>
              <a:gd name="T6" fmla="*/ 21 w 39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9">
                <a:moveTo>
                  <a:pt x="21" y="39"/>
                </a:moveTo>
                <a:lnTo>
                  <a:pt x="39" y="0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6184900" y="4809406"/>
            <a:ext cx="5984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237288" y="4839568"/>
            <a:ext cx="50323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5686425" y="4799881"/>
            <a:ext cx="1217613" cy="663575"/>
          </a:xfrm>
          <a:custGeom>
            <a:avLst/>
            <a:gdLst>
              <a:gd name="T0" fmla="*/ 82 w 880"/>
              <a:gd name="T1" fmla="*/ 0 h 550"/>
              <a:gd name="T2" fmla="*/ 64 w 880"/>
              <a:gd name="T3" fmla="*/ 4 h 550"/>
              <a:gd name="T4" fmla="*/ 48 w 880"/>
              <a:gd name="T5" fmla="*/ 11 h 550"/>
              <a:gd name="T6" fmla="*/ 33 w 880"/>
              <a:gd name="T7" fmla="*/ 21 h 550"/>
              <a:gd name="T8" fmla="*/ 21 w 880"/>
              <a:gd name="T9" fmla="*/ 33 h 550"/>
              <a:gd name="T10" fmla="*/ 11 w 880"/>
              <a:gd name="T11" fmla="*/ 48 h 550"/>
              <a:gd name="T12" fmla="*/ 4 w 880"/>
              <a:gd name="T13" fmla="*/ 64 h 550"/>
              <a:gd name="T14" fmla="*/ 0 w 880"/>
              <a:gd name="T15" fmla="*/ 82 h 550"/>
              <a:gd name="T16" fmla="*/ 0 w 880"/>
              <a:gd name="T17" fmla="*/ 458 h 550"/>
              <a:gd name="T18" fmla="*/ 1 w 880"/>
              <a:gd name="T19" fmla="*/ 476 h 550"/>
              <a:gd name="T20" fmla="*/ 8 w 880"/>
              <a:gd name="T21" fmla="*/ 493 h 550"/>
              <a:gd name="T22" fmla="*/ 15 w 880"/>
              <a:gd name="T23" fmla="*/ 509 h 550"/>
              <a:gd name="T24" fmla="*/ 27 w 880"/>
              <a:gd name="T25" fmla="*/ 523 h 550"/>
              <a:gd name="T26" fmla="*/ 41 w 880"/>
              <a:gd name="T27" fmla="*/ 534 h 550"/>
              <a:gd name="T28" fmla="*/ 56 w 880"/>
              <a:gd name="T29" fmla="*/ 542 h 550"/>
              <a:gd name="T30" fmla="*/ 73 w 880"/>
              <a:gd name="T31" fmla="*/ 548 h 550"/>
              <a:gd name="T32" fmla="*/ 92 w 880"/>
              <a:gd name="T33" fmla="*/ 550 h 550"/>
              <a:gd name="T34" fmla="*/ 797 w 880"/>
              <a:gd name="T35" fmla="*/ 549 h 550"/>
              <a:gd name="T36" fmla="*/ 815 w 880"/>
              <a:gd name="T37" fmla="*/ 545 h 550"/>
              <a:gd name="T38" fmla="*/ 831 w 880"/>
              <a:gd name="T39" fmla="*/ 538 h 550"/>
              <a:gd name="T40" fmla="*/ 846 w 880"/>
              <a:gd name="T41" fmla="*/ 528 h 550"/>
              <a:gd name="T42" fmla="*/ 859 w 880"/>
              <a:gd name="T43" fmla="*/ 516 h 550"/>
              <a:gd name="T44" fmla="*/ 869 w 880"/>
              <a:gd name="T45" fmla="*/ 502 h 550"/>
              <a:gd name="T46" fmla="*/ 875 w 880"/>
              <a:gd name="T47" fmla="*/ 486 h 550"/>
              <a:gd name="T48" fmla="*/ 879 w 880"/>
              <a:gd name="T49" fmla="*/ 468 h 550"/>
              <a:gd name="T50" fmla="*/ 880 w 880"/>
              <a:gd name="T51" fmla="*/ 91 h 550"/>
              <a:gd name="T52" fmla="*/ 878 w 880"/>
              <a:gd name="T53" fmla="*/ 73 h 550"/>
              <a:gd name="T54" fmla="*/ 873 w 880"/>
              <a:gd name="T55" fmla="*/ 56 h 550"/>
              <a:gd name="T56" fmla="*/ 864 w 880"/>
              <a:gd name="T57" fmla="*/ 41 h 550"/>
              <a:gd name="T58" fmla="*/ 853 w 880"/>
              <a:gd name="T59" fmla="*/ 27 h 550"/>
              <a:gd name="T60" fmla="*/ 840 w 880"/>
              <a:gd name="T61" fmla="*/ 15 h 550"/>
              <a:gd name="T62" fmla="*/ 824 w 880"/>
              <a:gd name="T63" fmla="*/ 8 h 550"/>
              <a:gd name="T64" fmla="*/ 807 w 880"/>
              <a:gd name="T65" fmla="*/ 2 h 550"/>
              <a:gd name="T66" fmla="*/ 787 w 880"/>
              <a:gd name="T67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550">
                <a:moveTo>
                  <a:pt x="92" y="0"/>
                </a:moveTo>
                <a:lnTo>
                  <a:pt x="82" y="0"/>
                </a:lnTo>
                <a:lnTo>
                  <a:pt x="73" y="2"/>
                </a:lnTo>
                <a:lnTo>
                  <a:pt x="64" y="4"/>
                </a:lnTo>
                <a:lnTo>
                  <a:pt x="56" y="8"/>
                </a:lnTo>
                <a:lnTo>
                  <a:pt x="48" y="11"/>
                </a:lnTo>
                <a:lnTo>
                  <a:pt x="41" y="15"/>
                </a:lnTo>
                <a:lnTo>
                  <a:pt x="33" y="21"/>
                </a:lnTo>
                <a:lnTo>
                  <a:pt x="27" y="27"/>
                </a:lnTo>
                <a:lnTo>
                  <a:pt x="21" y="33"/>
                </a:lnTo>
                <a:lnTo>
                  <a:pt x="15" y="41"/>
                </a:lnTo>
                <a:lnTo>
                  <a:pt x="11" y="48"/>
                </a:lnTo>
                <a:lnTo>
                  <a:pt x="8" y="56"/>
                </a:lnTo>
                <a:lnTo>
                  <a:pt x="4" y="64"/>
                </a:lnTo>
                <a:lnTo>
                  <a:pt x="1" y="73"/>
                </a:lnTo>
                <a:lnTo>
                  <a:pt x="0" y="82"/>
                </a:lnTo>
                <a:lnTo>
                  <a:pt x="0" y="91"/>
                </a:lnTo>
                <a:lnTo>
                  <a:pt x="0" y="458"/>
                </a:lnTo>
                <a:lnTo>
                  <a:pt x="0" y="468"/>
                </a:lnTo>
                <a:lnTo>
                  <a:pt x="1" y="476"/>
                </a:lnTo>
                <a:lnTo>
                  <a:pt x="4" y="486"/>
                </a:lnTo>
                <a:lnTo>
                  <a:pt x="8" y="493"/>
                </a:lnTo>
                <a:lnTo>
                  <a:pt x="11" y="502"/>
                </a:lnTo>
                <a:lnTo>
                  <a:pt x="15" y="509"/>
                </a:lnTo>
                <a:lnTo>
                  <a:pt x="21" y="516"/>
                </a:lnTo>
                <a:lnTo>
                  <a:pt x="27" y="523"/>
                </a:lnTo>
                <a:lnTo>
                  <a:pt x="33" y="528"/>
                </a:lnTo>
                <a:lnTo>
                  <a:pt x="41" y="534"/>
                </a:lnTo>
                <a:lnTo>
                  <a:pt x="48" y="538"/>
                </a:lnTo>
                <a:lnTo>
                  <a:pt x="56" y="542"/>
                </a:lnTo>
                <a:lnTo>
                  <a:pt x="64" y="545"/>
                </a:lnTo>
                <a:lnTo>
                  <a:pt x="73" y="548"/>
                </a:lnTo>
                <a:lnTo>
                  <a:pt x="82" y="549"/>
                </a:lnTo>
                <a:lnTo>
                  <a:pt x="92" y="550"/>
                </a:lnTo>
                <a:lnTo>
                  <a:pt x="787" y="550"/>
                </a:lnTo>
                <a:lnTo>
                  <a:pt x="797" y="549"/>
                </a:lnTo>
                <a:lnTo>
                  <a:pt x="807" y="548"/>
                </a:lnTo>
                <a:lnTo>
                  <a:pt x="815" y="545"/>
                </a:lnTo>
                <a:lnTo>
                  <a:pt x="824" y="542"/>
                </a:lnTo>
                <a:lnTo>
                  <a:pt x="831" y="538"/>
                </a:lnTo>
                <a:lnTo>
                  <a:pt x="840" y="534"/>
                </a:lnTo>
                <a:lnTo>
                  <a:pt x="846" y="528"/>
                </a:lnTo>
                <a:lnTo>
                  <a:pt x="853" y="523"/>
                </a:lnTo>
                <a:lnTo>
                  <a:pt x="859" y="516"/>
                </a:lnTo>
                <a:lnTo>
                  <a:pt x="864" y="509"/>
                </a:lnTo>
                <a:lnTo>
                  <a:pt x="869" y="502"/>
                </a:lnTo>
                <a:lnTo>
                  <a:pt x="873" y="493"/>
                </a:lnTo>
                <a:lnTo>
                  <a:pt x="875" y="486"/>
                </a:lnTo>
                <a:lnTo>
                  <a:pt x="878" y="476"/>
                </a:lnTo>
                <a:lnTo>
                  <a:pt x="879" y="468"/>
                </a:lnTo>
                <a:lnTo>
                  <a:pt x="880" y="458"/>
                </a:lnTo>
                <a:lnTo>
                  <a:pt x="880" y="91"/>
                </a:lnTo>
                <a:lnTo>
                  <a:pt x="879" y="82"/>
                </a:lnTo>
                <a:lnTo>
                  <a:pt x="878" y="73"/>
                </a:lnTo>
                <a:lnTo>
                  <a:pt x="875" y="64"/>
                </a:lnTo>
                <a:lnTo>
                  <a:pt x="873" y="56"/>
                </a:lnTo>
                <a:lnTo>
                  <a:pt x="869" y="48"/>
                </a:lnTo>
                <a:lnTo>
                  <a:pt x="864" y="41"/>
                </a:lnTo>
                <a:lnTo>
                  <a:pt x="859" y="33"/>
                </a:lnTo>
                <a:lnTo>
                  <a:pt x="853" y="27"/>
                </a:lnTo>
                <a:lnTo>
                  <a:pt x="846" y="21"/>
                </a:lnTo>
                <a:lnTo>
                  <a:pt x="840" y="15"/>
                </a:lnTo>
                <a:lnTo>
                  <a:pt x="831" y="11"/>
                </a:lnTo>
                <a:lnTo>
                  <a:pt x="824" y="8"/>
                </a:lnTo>
                <a:lnTo>
                  <a:pt x="815" y="4"/>
                </a:lnTo>
                <a:lnTo>
                  <a:pt x="807" y="2"/>
                </a:lnTo>
                <a:lnTo>
                  <a:pt x="797" y="0"/>
                </a:lnTo>
                <a:lnTo>
                  <a:pt x="787" y="0"/>
                </a:lnTo>
                <a:lnTo>
                  <a:pt x="92" y="0"/>
                </a:lnTo>
                <a:close/>
              </a:path>
            </a:pathLst>
          </a:custGeom>
          <a:solidFill>
            <a:srgbClr val="A4D0EB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Freeform 18"/>
          <p:cNvSpPr>
            <a:spLocks/>
          </p:cNvSpPr>
          <p:nvPr/>
        </p:nvSpPr>
        <p:spPr bwMode="auto">
          <a:xfrm>
            <a:off x="5788025" y="4450631"/>
            <a:ext cx="1020763" cy="928687"/>
          </a:xfrm>
          <a:custGeom>
            <a:avLst/>
            <a:gdLst>
              <a:gd name="T0" fmla="*/ 111 w 741"/>
              <a:gd name="T1" fmla="*/ 1 h 772"/>
              <a:gd name="T2" fmla="*/ 86 w 741"/>
              <a:gd name="T3" fmla="*/ 5 h 772"/>
              <a:gd name="T4" fmla="*/ 64 w 741"/>
              <a:gd name="T5" fmla="*/ 15 h 772"/>
              <a:gd name="T6" fmla="*/ 45 w 741"/>
              <a:gd name="T7" fmla="*/ 27 h 772"/>
              <a:gd name="T8" fmla="*/ 27 w 741"/>
              <a:gd name="T9" fmla="*/ 45 h 772"/>
              <a:gd name="T10" fmla="*/ 15 w 741"/>
              <a:gd name="T11" fmla="*/ 64 h 772"/>
              <a:gd name="T12" fmla="*/ 5 w 741"/>
              <a:gd name="T13" fmla="*/ 86 h 772"/>
              <a:gd name="T14" fmla="*/ 0 w 741"/>
              <a:gd name="T15" fmla="*/ 111 h 772"/>
              <a:gd name="T16" fmla="*/ 0 w 741"/>
              <a:gd name="T17" fmla="*/ 650 h 772"/>
              <a:gd name="T18" fmla="*/ 2 w 741"/>
              <a:gd name="T19" fmla="*/ 674 h 772"/>
              <a:gd name="T20" fmla="*/ 9 w 741"/>
              <a:gd name="T21" fmla="*/ 698 h 772"/>
              <a:gd name="T22" fmla="*/ 21 w 741"/>
              <a:gd name="T23" fmla="*/ 718 h 772"/>
              <a:gd name="T24" fmla="*/ 36 w 741"/>
              <a:gd name="T25" fmla="*/ 736 h 772"/>
              <a:gd name="T26" fmla="*/ 54 w 741"/>
              <a:gd name="T27" fmla="*/ 751 h 772"/>
              <a:gd name="T28" fmla="*/ 74 w 741"/>
              <a:gd name="T29" fmla="*/ 763 h 772"/>
              <a:gd name="T30" fmla="*/ 98 w 741"/>
              <a:gd name="T31" fmla="*/ 770 h 772"/>
              <a:gd name="T32" fmla="*/ 123 w 741"/>
              <a:gd name="T33" fmla="*/ 772 h 772"/>
              <a:gd name="T34" fmla="*/ 630 w 741"/>
              <a:gd name="T35" fmla="*/ 772 h 772"/>
              <a:gd name="T36" fmla="*/ 654 w 741"/>
              <a:gd name="T37" fmla="*/ 767 h 772"/>
              <a:gd name="T38" fmla="*/ 676 w 741"/>
              <a:gd name="T39" fmla="*/ 758 h 772"/>
              <a:gd name="T40" fmla="*/ 695 w 741"/>
              <a:gd name="T41" fmla="*/ 745 h 772"/>
              <a:gd name="T42" fmla="*/ 712 w 741"/>
              <a:gd name="T43" fmla="*/ 728 h 772"/>
              <a:gd name="T44" fmla="*/ 725 w 741"/>
              <a:gd name="T45" fmla="*/ 708 h 772"/>
              <a:gd name="T46" fmla="*/ 734 w 741"/>
              <a:gd name="T47" fmla="*/ 686 h 772"/>
              <a:gd name="T48" fmla="*/ 740 w 741"/>
              <a:gd name="T49" fmla="*/ 661 h 772"/>
              <a:gd name="T50" fmla="*/ 741 w 741"/>
              <a:gd name="T51" fmla="*/ 122 h 772"/>
              <a:gd name="T52" fmla="*/ 738 w 741"/>
              <a:gd name="T53" fmla="*/ 98 h 772"/>
              <a:gd name="T54" fmla="*/ 731 w 741"/>
              <a:gd name="T55" fmla="*/ 74 h 772"/>
              <a:gd name="T56" fmla="*/ 719 w 741"/>
              <a:gd name="T57" fmla="*/ 54 h 772"/>
              <a:gd name="T58" fmla="*/ 704 w 741"/>
              <a:gd name="T59" fmla="*/ 36 h 772"/>
              <a:gd name="T60" fmla="*/ 686 w 741"/>
              <a:gd name="T61" fmla="*/ 21 h 772"/>
              <a:gd name="T62" fmla="*/ 665 w 741"/>
              <a:gd name="T63" fmla="*/ 9 h 772"/>
              <a:gd name="T64" fmla="*/ 642 w 741"/>
              <a:gd name="T65" fmla="*/ 2 h 772"/>
              <a:gd name="T66" fmla="*/ 617 w 741"/>
              <a:gd name="T6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1" h="772">
                <a:moveTo>
                  <a:pt x="123" y="0"/>
                </a:moveTo>
                <a:lnTo>
                  <a:pt x="111" y="1"/>
                </a:lnTo>
                <a:lnTo>
                  <a:pt x="98" y="2"/>
                </a:lnTo>
                <a:lnTo>
                  <a:pt x="86" y="5"/>
                </a:lnTo>
                <a:lnTo>
                  <a:pt x="74" y="9"/>
                </a:lnTo>
                <a:lnTo>
                  <a:pt x="64" y="15"/>
                </a:lnTo>
                <a:lnTo>
                  <a:pt x="54" y="21"/>
                </a:lnTo>
                <a:lnTo>
                  <a:pt x="45" y="27"/>
                </a:lnTo>
                <a:lnTo>
                  <a:pt x="36" y="36"/>
                </a:lnTo>
                <a:lnTo>
                  <a:pt x="27" y="45"/>
                </a:lnTo>
                <a:lnTo>
                  <a:pt x="21" y="54"/>
                </a:lnTo>
                <a:lnTo>
                  <a:pt x="15" y="64"/>
                </a:lnTo>
                <a:lnTo>
                  <a:pt x="9" y="74"/>
                </a:lnTo>
                <a:lnTo>
                  <a:pt x="5" y="86"/>
                </a:lnTo>
                <a:lnTo>
                  <a:pt x="2" y="98"/>
                </a:lnTo>
                <a:lnTo>
                  <a:pt x="0" y="111"/>
                </a:lnTo>
                <a:lnTo>
                  <a:pt x="0" y="122"/>
                </a:lnTo>
                <a:lnTo>
                  <a:pt x="0" y="650"/>
                </a:lnTo>
                <a:lnTo>
                  <a:pt x="0" y="661"/>
                </a:lnTo>
                <a:lnTo>
                  <a:pt x="2" y="674"/>
                </a:lnTo>
                <a:lnTo>
                  <a:pt x="5" y="686"/>
                </a:lnTo>
                <a:lnTo>
                  <a:pt x="9" y="698"/>
                </a:lnTo>
                <a:lnTo>
                  <a:pt x="15" y="708"/>
                </a:lnTo>
                <a:lnTo>
                  <a:pt x="21" y="718"/>
                </a:lnTo>
                <a:lnTo>
                  <a:pt x="27" y="728"/>
                </a:lnTo>
                <a:lnTo>
                  <a:pt x="36" y="736"/>
                </a:lnTo>
                <a:lnTo>
                  <a:pt x="45" y="745"/>
                </a:lnTo>
                <a:lnTo>
                  <a:pt x="54" y="751"/>
                </a:lnTo>
                <a:lnTo>
                  <a:pt x="64" y="758"/>
                </a:lnTo>
                <a:lnTo>
                  <a:pt x="74" y="763"/>
                </a:lnTo>
                <a:lnTo>
                  <a:pt x="86" y="767"/>
                </a:lnTo>
                <a:lnTo>
                  <a:pt x="98" y="770"/>
                </a:lnTo>
                <a:lnTo>
                  <a:pt x="111" y="772"/>
                </a:lnTo>
                <a:lnTo>
                  <a:pt x="123" y="772"/>
                </a:lnTo>
                <a:lnTo>
                  <a:pt x="617" y="772"/>
                </a:lnTo>
                <a:lnTo>
                  <a:pt x="630" y="772"/>
                </a:lnTo>
                <a:lnTo>
                  <a:pt x="642" y="770"/>
                </a:lnTo>
                <a:lnTo>
                  <a:pt x="654" y="767"/>
                </a:lnTo>
                <a:lnTo>
                  <a:pt x="665" y="763"/>
                </a:lnTo>
                <a:lnTo>
                  <a:pt x="676" y="758"/>
                </a:lnTo>
                <a:lnTo>
                  <a:pt x="686" y="751"/>
                </a:lnTo>
                <a:lnTo>
                  <a:pt x="695" y="745"/>
                </a:lnTo>
                <a:lnTo>
                  <a:pt x="704" y="736"/>
                </a:lnTo>
                <a:lnTo>
                  <a:pt x="712" y="728"/>
                </a:lnTo>
                <a:lnTo>
                  <a:pt x="719" y="718"/>
                </a:lnTo>
                <a:lnTo>
                  <a:pt x="725" y="708"/>
                </a:lnTo>
                <a:lnTo>
                  <a:pt x="731" y="698"/>
                </a:lnTo>
                <a:lnTo>
                  <a:pt x="734" y="686"/>
                </a:lnTo>
                <a:lnTo>
                  <a:pt x="738" y="674"/>
                </a:lnTo>
                <a:lnTo>
                  <a:pt x="740" y="661"/>
                </a:lnTo>
                <a:lnTo>
                  <a:pt x="741" y="650"/>
                </a:lnTo>
                <a:lnTo>
                  <a:pt x="741" y="122"/>
                </a:lnTo>
                <a:lnTo>
                  <a:pt x="740" y="111"/>
                </a:lnTo>
                <a:lnTo>
                  <a:pt x="738" y="98"/>
                </a:lnTo>
                <a:lnTo>
                  <a:pt x="734" y="86"/>
                </a:lnTo>
                <a:lnTo>
                  <a:pt x="731" y="74"/>
                </a:lnTo>
                <a:lnTo>
                  <a:pt x="725" y="64"/>
                </a:lnTo>
                <a:lnTo>
                  <a:pt x="719" y="54"/>
                </a:lnTo>
                <a:lnTo>
                  <a:pt x="712" y="45"/>
                </a:lnTo>
                <a:lnTo>
                  <a:pt x="704" y="36"/>
                </a:lnTo>
                <a:lnTo>
                  <a:pt x="695" y="27"/>
                </a:lnTo>
                <a:lnTo>
                  <a:pt x="686" y="21"/>
                </a:lnTo>
                <a:lnTo>
                  <a:pt x="676" y="15"/>
                </a:lnTo>
                <a:lnTo>
                  <a:pt x="665" y="9"/>
                </a:lnTo>
                <a:lnTo>
                  <a:pt x="654" y="5"/>
                </a:lnTo>
                <a:lnTo>
                  <a:pt x="642" y="2"/>
                </a:lnTo>
                <a:lnTo>
                  <a:pt x="630" y="1"/>
                </a:lnTo>
                <a:lnTo>
                  <a:pt x="617" y="0"/>
                </a:lnTo>
                <a:lnTo>
                  <a:pt x="123" y="0"/>
                </a:lnTo>
                <a:close/>
              </a:path>
            </a:pathLst>
          </a:custGeom>
          <a:solidFill>
            <a:srgbClr val="FFCC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5791200" y="4858618"/>
            <a:ext cx="995363" cy="12700"/>
          </a:xfrm>
          <a:custGeom>
            <a:avLst/>
            <a:gdLst>
              <a:gd name="T0" fmla="*/ 0 w 724"/>
              <a:gd name="T1" fmla="*/ 0 h 7"/>
              <a:gd name="T2" fmla="*/ 0 w 724"/>
              <a:gd name="T3" fmla="*/ 6 h 7"/>
              <a:gd name="T4" fmla="*/ 724 w 724"/>
              <a:gd name="T5" fmla="*/ 7 h 7"/>
              <a:gd name="T6" fmla="*/ 724 w 724"/>
              <a:gd name="T7" fmla="*/ 0 h 7"/>
              <a:gd name="T8" fmla="*/ 0 w 72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" h="7">
                <a:moveTo>
                  <a:pt x="0" y="0"/>
                </a:moveTo>
                <a:lnTo>
                  <a:pt x="0" y="6"/>
                </a:lnTo>
                <a:lnTo>
                  <a:pt x="724" y="7"/>
                </a:lnTo>
                <a:lnTo>
                  <a:pt x="7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5948363" y="4815756"/>
            <a:ext cx="53975" cy="46037"/>
          </a:xfrm>
          <a:custGeom>
            <a:avLst/>
            <a:gdLst>
              <a:gd name="T0" fmla="*/ 21 w 39"/>
              <a:gd name="T1" fmla="*/ 39 h 39"/>
              <a:gd name="T2" fmla="*/ 39 w 39"/>
              <a:gd name="T3" fmla="*/ 0 h 39"/>
              <a:gd name="T4" fmla="*/ 0 w 39"/>
              <a:gd name="T5" fmla="*/ 0 h 39"/>
              <a:gd name="T6" fmla="*/ 21 w 39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9">
                <a:moveTo>
                  <a:pt x="21" y="39"/>
                </a:moveTo>
                <a:lnTo>
                  <a:pt x="39" y="0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686425" y="4799881"/>
            <a:ext cx="1217613" cy="663575"/>
          </a:xfrm>
          <a:custGeom>
            <a:avLst/>
            <a:gdLst>
              <a:gd name="T0" fmla="*/ 82 w 880"/>
              <a:gd name="T1" fmla="*/ 0 h 550"/>
              <a:gd name="T2" fmla="*/ 64 w 880"/>
              <a:gd name="T3" fmla="*/ 4 h 550"/>
              <a:gd name="T4" fmla="*/ 48 w 880"/>
              <a:gd name="T5" fmla="*/ 11 h 550"/>
              <a:gd name="T6" fmla="*/ 33 w 880"/>
              <a:gd name="T7" fmla="*/ 21 h 550"/>
              <a:gd name="T8" fmla="*/ 21 w 880"/>
              <a:gd name="T9" fmla="*/ 33 h 550"/>
              <a:gd name="T10" fmla="*/ 11 w 880"/>
              <a:gd name="T11" fmla="*/ 48 h 550"/>
              <a:gd name="T12" fmla="*/ 4 w 880"/>
              <a:gd name="T13" fmla="*/ 64 h 550"/>
              <a:gd name="T14" fmla="*/ 0 w 880"/>
              <a:gd name="T15" fmla="*/ 82 h 550"/>
              <a:gd name="T16" fmla="*/ 0 w 880"/>
              <a:gd name="T17" fmla="*/ 458 h 550"/>
              <a:gd name="T18" fmla="*/ 1 w 880"/>
              <a:gd name="T19" fmla="*/ 476 h 550"/>
              <a:gd name="T20" fmla="*/ 8 w 880"/>
              <a:gd name="T21" fmla="*/ 493 h 550"/>
              <a:gd name="T22" fmla="*/ 15 w 880"/>
              <a:gd name="T23" fmla="*/ 509 h 550"/>
              <a:gd name="T24" fmla="*/ 27 w 880"/>
              <a:gd name="T25" fmla="*/ 523 h 550"/>
              <a:gd name="T26" fmla="*/ 41 w 880"/>
              <a:gd name="T27" fmla="*/ 534 h 550"/>
              <a:gd name="T28" fmla="*/ 56 w 880"/>
              <a:gd name="T29" fmla="*/ 542 h 550"/>
              <a:gd name="T30" fmla="*/ 73 w 880"/>
              <a:gd name="T31" fmla="*/ 548 h 550"/>
              <a:gd name="T32" fmla="*/ 92 w 880"/>
              <a:gd name="T33" fmla="*/ 550 h 550"/>
              <a:gd name="T34" fmla="*/ 797 w 880"/>
              <a:gd name="T35" fmla="*/ 549 h 550"/>
              <a:gd name="T36" fmla="*/ 815 w 880"/>
              <a:gd name="T37" fmla="*/ 545 h 550"/>
              <a:gd name="T38" fmla="*/ 831 w 880"/>
              <a:gd name="T39" fmla="*/ 538 h 550"/>
              <a:gd name="T40" fmla="*/ 846 w 880"/>
              <a:gd name="T41" fmla="*/ 528 h 550"/>
              <a:gd name="T42" fmla="*/ 859 w 880"/>
              <a:gd name="T43" fmla="*/ 516 h 550"/>
              <a:gd name="T44" fmla="*/ 869 w 880"/>
              <a:gd name="T45" fmla="*/ 502 h 550"/>
              <a:gd name="T46" fmla="*/ 875 w 880"/>
              <a:gd name="T47" fmla="*/ 486 h 550"/>
              <a:gd name="T48" fmla="*/ 879 w 880"/>
              <a:gd name="T49" fmla="*/ 468 h 550"/>
              <a:gd name="T50" fmla="*/ 880 w 880"/>
              <a:gd name="T51" fmla="*/ 91 h 550"/>
              <a:gd name="T52" fmla="*/ 878 w 880"/>
              <a:gd name="T53" fmla="*/ 73 h 550"/>
              <a:gd name="T54" fmla="*/ 873 w 880"/>
              <a:gd name="T55" fmla="*/ 56 h 550"/>
              <a:gd name="T56" fmla="*/ 864 w 880"/>
              <a:gd name="T57" fmla="*/ 41 h 550"/>
              <a:gd name="T58" fmla="*/ 853 w 880"/>
              <a:gd name="T59" fmla="*/ 27 h 550"/>
              <a:gd name="T60" fmla="*/ 840 w 880"/>
              <a:gd name="T61" fmla="*/ 15 h 550"/>
              <a:gd name="T62" fmla="*/ 824 w 880"/>
              <a:gd name="T63" fmla="*/ 8 h 550"/>
              <a:gd name="T64" fmla="*/ 807 w 880"/>
              <a:gd name="T65" fmla="*/ 2 h 550"/>
              <a:gd name="T66" fmla="*/ 787 w 880"/>
              <a:gd name="T67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550">
                <a:moveTo>
                  <a:pt x="92" y="0"/>
                </a:moveTo>
                <a:lnTo>
                  <a:pt x="82" y="0"/>
                </a:lnTo>
                <a:lnTo>
                  <a:pt x="73" y="2"/>
                </a:lnTo>
                <a:lnTo>
                  <a:pt x="64" y="4"/>
                </a:lnTo>
                <a:lnTo>
                  <a:pt x="56" y="8"/>
                </a:lnTo>
                <a:lnTo>
                  <a:pt x="48" y="11"/>
                </a:lnTo>
                <a:lnTo>
                  <a:pt x="41" y="15"/>
                </a:lnTo>
                <a:lnTo>
                  <a:pt x="33" y="21"/>
                </a:lnTo>
                <a:lnTo>
                  <a:pt x="27" y="27"/>
                </a:lnTo>
                <a:lnTo>
                  <a:pt x="21" y="33"/>
                </a:lnTo>
                <a:lnTo>
                  <a:pt x="15" y="41"/>
                </a:lnTo>
                <a:lnTo>
                  <a:pt x="11" y="48"/>
                </a:lnTo>
                <a:lnTo>
                  <a:pt x="8" y="56"/>
                </a:lnTo>
                <a:lnTo>
                  <a:pt x="4" y="64"/>
                </a:lnTo>
                <a:lnTo>
                  <a:pt x="1" y="73"/>
                </a:lnTo>
                <a:lnTo>
                  <a:pt x="0" y="82"/>
                </a:lnTo>
                <a:lnTo>
                  <a:pt x="0" y="91"/>
                </a:lnTo>
                <a:lnTo>
                  <a:pt x="0" y="458"/>
                </a:lnTo>
                <a:lnTo>
                  <a:pt x="0" y="468"/>
                </a:lnTo>
                <a:lnTo>
                  <a:pt x="1" y="476"/>
                </a:lnTo>
                <a:lnTo>
                  <a:pt x="4" y="486"/>
                </a:lnTo>
                <a:lnTo>
                  <a:pt x="8" y="493"/>
                </a:lnTo>
                <a:lnTo>
                  <a:pt x="11" y="502"/>
                </a:lnTo>
                <a:lnTo>
                  <a:pt x="15" y="509"/>
                </a:lnTo>
                <a:lnTo>
                  <a:pt x="21" y="516"/>
                </a:lnTo>
                <a:lnTo>
                  <a:pt x="27" y="523"/>
                </a:lnTo>
                <a:lnTo>
                  <a:pt x="33" y="528"/>
                </a:lnTo>
                <a:lnTo>
                  <a:pt x="41" y="534"/>
                </a:lnTo>
                <a:lnTo>
                  <a:pt x="48" y="538"/>
                </a:lnTo>
                <a:lnTo>
                  <a:pt x="56" y="542"/>
                </a:lnTo>
                <a:lnTo>
                  <a:pt x="64" y="545"/>
                </a:lnTo>
                <a:lnTo>
                  <a:pt x="73" y="548"/>
                </a:lnTo>
                <a:lnTo>
                  <a:pt x="82" y="549"/>
                </a:lnTo>
                <a:lnTo>
                  <a:pt x="92" y="550"/>
                </a:lnTo>
                <a:lnTo>
                  <a:pt x="787" y="550"/>
                </a:lnTo>
                <a:lnTo>
                  <a:pt x="797" y="549"/>
                </a:lnTo>
                <a:lnTo>
                  <a:pt x="807" y="548"/>
                </a:lnTo>
                <a:lnTo>
                  <a:pt x="815" y="545"/>
                </a:lnTo>
                <a:lnTo>
                  <a:pt x="824" y="542"/>
                </a:lnTo>
                <a:lnTo>
                  <a:pt x="831" y="538"/>
                </a:lnTo>
                <a:lnTo>
                  <a:pt x="840" y="534"/>
                </a:lnTo>
                <a:lnTo>
                  <a:pt x="846" y="528"/>
                </a:lnTo>
                <a:lnTo>
                  <a:pt x="853" y="523"/>
                </a:lnTo>
                <a:lnTo>
                  <a:pt x="859" y="516"/>
                </a:lnTo>
                <a:lnTo>
                  <a:pt x="864" y="509"/>
                </a:lnTo>
                <a:lnTo>
                  <a:pt x="869" y="502"/>
                </a:lnTo>
                <a:lnTo>
                  <a:pt x="873" y="493"/>
                </a:lnTo>
                <a:lnTo>
                  <a:pt x="875" y="486"/>
                </a:lnTo>
                <a:lnTo>
                  <a:pt x="878" y="476"/>
                </a:lnTo>
                <a:lnTo>
                  <a:pt x="879" y="468"/>
                </a:lnTo>
                <a:lnTo>
                  <a:pt x="880" y="458"/>
                </a:lnTo>
                <a:lnTo>
                  <a:pt x="880" y="91"/>
                </a:lnTo>
                <a:lnTo>
                  <a:pt x="879" y="82"/>
                </a:lnTo>
                <a:lnTo>
                  <a:pt x="878" y="73"/>
                </a:lnTo>
                <a:lnTo>
                  <a:pt x="875" y="64"/>
                </a:lnTo>
                <a:lnTo>
                  <a:pt x="873" y="56"/>
                </a:lnTo>
                <a:lnTo>
                  <a:pt x="869" y="48"/>
                </a:lnTo>
                <a:lnTo>
                  <a:pt x="864" y="41"/>
                </a:lnTo>
                <a:lnTo>
                  <a:pt x="859" y="33"/>
                </a:lnTo>
                <a:lnTo>
                  <a:pt x="853" y="27"/>
                </a:lnTo>
                <a:lnTo>
                  <a:pt x="846" y="21"/>
                </a:lnTo>
                <a:lnTo>
                  <a:pt x="840" y="15"/>
                </a:lnTo>
                <a:lnTo>
                  <a:pt x="831" y="11"/>
                </a:lnTo>
                <a:lnTo>
                  <a:pt x="824" y="8"/>
                </a:lnTo>
                <a:lnTo>
                  <a:pt x="815" y="4"/>
                </a:lnTo>
                <a:lnTo>
                  <a:pt x="807" y="2"/>
                </a:lnTo>
                <a:lnTo>
                  <a:pt x="797" y="0"/>
                </a:lnTo>
                <a:lnTo>
                  <a:pt x="787" y="0"/>
                </a:lnTo>
                <a:lnTo>
                  <a:pt x="92" y="0"/>
                </a:lnTo>
                <a:close/>
              </a:path>
            </a:pathLst>
          </a:custGeom>
          <a:solidFill>
            <a:srgbClr val="A4D0EB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788025" y="4450631"/>
            <a:ext cx="1020763" cy="928687"/>
          </a:xfrm>
          <a:custGeom>
            <a:avLst/>
            <a:gdLst>
              <a:gd name="T0" fmla="*/ 111 w 741"/>
              <a:gd name="T1" fmla="*/ 1 h 772"/>
              <a:gd name="T2" fmla="*/ 86 w 741"/>
              <a:gd name="T3" fmla="*/ 5 h 772"/>
              <a:gd name="T4" fmla="*/ 64 w 741"/>
              <a:gd name="T5" fmla="*/ 15 h 772"/>
              <a:gd name="T6" fmla="*/ 45 w 741"/>
              <a:gd name="T7" fmla="*/ 27 h 772"/>
              <a:gd name="T8" fmla="*/ 27 w 741"/>
              <a:gd name="T9" fmla="*/ 45 h 772"/>
              <a:gd name="T10" fmla="*/ 15 w 741"/>
              <a:gd name="T11" fmla="*/ 64 h 772"/>
              <a:gd name="T12" fmla="*/ 5 w 741"/>
              <a:gd name="T13" fmla="*/ 86 h 772"/>
              <a:gd name="T14" fmla="*/ 0 w 741"/>
              <a:gd name="T15" fmla="*/ 111 h 772"/>
              <a:gd name="T16" fmla="*/ 0 w 741"/>
              <a:gd name="T17" fmla="*/ 650 h 772"/>
              <a:gd name="T18" fmla="*/ 2 w 741"/>
              <a:gd name="T19" fmla="*/ 674 h 772"/>
              <a:gd name="T20" fmla="*/ 9 w 741"/>
              <a:gd name="T21" fmla="*/ 698 h 772"/>
              <a:gd name="T22" fmla="*/ 21 w 741"/>
              <a:gd name="T23" fmla="*/ 718 h 772"/>
              <a:gd name="T24" fmla="*/ 36 w 741"/>
              <a:gd name="T25" fmla="*/ 736 h 772"/>
              <a:gd name="T26" fmla="*/ 54 w 741"/>
              <a:gd name="T27" fmla="*/ 751 h 772"/>
              <a:gd name="T28" fmla="*/ 74 w 741"/>
              <a:gd name="T29" fmla="*/ 763 h 772"/>
              <a:gd name="T30" fmla="*/ 98 w 741"/>
              <a:gd name="T31" fmla="*/ 770 h 772"/>
              <a:gd name="T32" fmla="*/ 123 w 741"/>
              <a:gd name="T33" fmla="*/ 772 h 772"/>
              <a:gd name="T34" fmla="*/ 630 w 741"/>
              <a:gd name="T35" fmla="*/ 772 h 772"/>
              <a:gd name="T36" fmla="*/ 654 w 741"/>
              <a:gd name="T37" fmla="*/ 767 h 772"/>
              <a:gd name="T38" fmla="*/ 676 w 741"/>
              <a:gd name="T39" fmla="*/ 758 h 772"/>
              <a:gd name="T40" fmla="*/ 695 w 741"/>
              <a:gd name="T41" fmla="*/ 745 h 772"/>
              <a:gd name="T42" fmla="*/ 712 w 741"/>
              <a:gd name="T43" fmla="*/ 728 h 772"/>
              <a:gd name="T44" fmla="*/ 725 w 741"/>
              <a:gd name="T45" fmla="*/ 708 h 772"/>
              <a:gd name="T46" fmla="*/ 734 w 741"/>
              <a:gd name="T47" fmla="*/ 686 h 772"/>
              <a:gd name="T48" fmla="*/ 740 w 741"/>
              <a:gd name="T49" fmla="*/ 661 h 772"/>
              <a:gd name="T50" fmla="*/ 741 w 741"/>
              <a:gd name="T51" fmla="*/ 122 h 772"/>
              <a:gd name="T52" fmla="*/ 738 w 741"/>
              <a:gd name="T53" fmla="*/ 98 h 772"/>
              <a:gd name="T54" fmla="*/ 731 w 741"/>
              <a:gd name="T55" fmla="*/ 74 h 772"/>
              <a:gd name="T56" fmla="*/ 719 w 741"/>
              <a:gd name="T57" fmla="*/ 54 h 772"/>
              <a:gd name="T58" fmla="*/ 704 w 741"/>
              <a:gd name="T59" fmla="*/ 36 h 772"/>
              <a:gd name="T60" fmla="*/ 686 w 741"/>
              <a:gd name="T61" fmla="*/ 21 h 772"/>
              <a:gd name="T62" fmla="*/ 665 w 741"/>
              <a:gd name="T63" fmla="*/ 9 h 772"/>
              <a:gd name="T64" fmla="*/ 642 w 741"/>
              <a:gd name="T65" fmla="*/ 2 h 772"/>
              <a:gd name="T66" fmla="*/ 617 w 741"/>
              <a:gd name="T6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1" h="772">
                <a:moveTo>
                  <a:pt x="123" y="0"/>
                </a:moveTo>
                <a:lnTo>
                  <a:pt x="111" y="1"/>
                </a:lnTo>
                <a:lnTo>
                  <a:pt x="98" y="2"/>
                </a:lnTo>
                <a:lnTo>
                  <a:pt x="86" y="5"/>
                </a:lnTo>
                <a:lnTo>
                  <a:pt x="74" y="9"/>
                </a:lnTo>
                <a:lnTo>
                  <a:pt x="64" y="15"/>
                </a:lnTo>
                <a:lnTo>
                  <a:pt x="54" y="21"/>
                </a:lnTo>
                <a:lnTo>
                  <a:pt x="45" y="27"/>
                </a:lnTo>
                <a:lnTo>
                  <a:pt x="36" y="36"/>
                </a:lnTo>
                <a:lnTo>
                  <a:pt x="27" y="45"/>
                </a:lnTo>
                <a:lnTo>
                  <a:pt x="21" y="54"/>
                </a:lnTo>
                <a:lnTo>
                  <a:pt x="15" y="64"/>
                </a:lnTo>
                <a:lnTo>
                  <a:pt x="9" y="74"/>
                </a:lnTo>
                <a:lnTo>
                  <a:pt x="5" y="86"/>
                </a:lnTo>
                <a:lnTo>
                  <a:pt x="2" y="98"/>
                </a:lnTo>
                <a:lnTo>
                  <a:pt x="0" y="111"/>
                </a:lnTo>
                <a:lnTo>
                  <a:pt x="0" y="122"/>
                </a:lnTo>
                <a:lnTo>
                  <a:pt x="0" y="650"/>
                </a:lnTo>
                <a:lnTo>
                  <a:pt x="0" y="661"/>
                </a:lnTo>
                <a:lnTo>
                  <a:pt x="2" y="674"/>
                </a:lnTo>
                <a:lnTo>
                  <a:pt x="5" y="686"/>
                </a:lnTo>
                <a:lnTo>
                  <a:pt x="9" y="698"/>
                </a:lnTo>
                <a:lnTo>
                  <a:pt x="15" y="708"/>
                </a:lnTo>
                <a:lnTo>
                  <a:pt x="21" y="718"/>
                </a:lnTo>
                <a:lnTo>
                  <a:pt x="27" y="728"/>
                </a:lnTo>
                <a:lnTo>
                  <a:pt x="36" y="736"/>
                </a:lnTo>
                <a:lnTo>
                  <a:pt x="45" y="745"/>
                </a:lnTo>
                <a:lnTo>
                  <a:pt x="54" y="751"/>
                </a:lnTo>
                <a:lnTo>
                  <a:pt x="64" y="758"/>
                </a:lnTo>
                <a:lnTo>
                  <a:pt x="74" y="763"/>
                </a:lnTo>
                <a:lnTo>
                  <a:pt x="86" y="767"/>
                </a:lnTo>
                <a:lnTo>
                  <a:pt x="98" y="770"/>
                </a:lnTo>
                <a:lnTo>
                  <a:pt x="111" y="772"/>
                </a:lnTo>
                <a:lnTo>
                  <a:pt x="123" y="772"/>
                </a:lnTo>
                <a:lnTo>
                  <a:pt x="617" y="772"/>
                </a:lnTo>
                <a:lnTo>
                  <a:pt x="630" y="772"/>
                </a:lnTo>
                <a:lnTo>
                  <a:pt x="642" y="770"/>
                </a:lnTo>
                <a:lnTo>
                  <a:pt x="654" y="767"/>
                </a:lnTo>
                <a:lnTo>
                  <a:pt x="665" y="763"/>
                </a:lnTo>
                <a:lnTo>
                  <a:pt x="676" y="758"/>
                </a:lnTo>
                <a:lnTo>
                  <a:pt x="686" y="751"/>
                </a:lnTo>
                <a:lnTo>
                  <a:pt x="695" y="745"/>
                </a:lnTo>
                <a:lnTo>
                  <a:pt x="704" y="736"/>
                </a:lnTo>
                <a:lnTo>
                  <a:pt x="712" y="728"/>
                </a:lnTo>
                <a:lnTo>
                  <a:pt x="719" y="718"/>
                </a:lnTo>
                <a:lnTo>
                  <a:pt x="725" y="708"/>
                </a:lnTo>
                <a:lnTo>
                  <a:pt x="731" y="698"/>
                </a:lnTo>
                <a:lnTo>
                  <a:pt x="734" y="686"/>
                </a:lnTo>
                <a:lnTo>
                  <a:pt x="738" y="674"/>
                </a:lnTo>
                <a:lnTo>
                  <a:pt x="740" y="661"/>
                </a:lnTo>
                <a:lnTo>
                  <a:pt x="741" y="650"/>
                </a:lnTo>
                <a:lnTo>
                  <a:pt x="741" y="122"/>
                </a:lnTo>
                <a:lnTo>
                  <a:pt x="740" y="111"/>
                </a:lnTo>
                <a:lnTo>
                  <a:pt x="738" y="98"/>
                </a:lnTo>
                <a:lnTo>
                  <a:pt x="734" y="86"/>
                </a:lnTo>
                <a:lnTo>
                  <a:pt x="731" y="74"/>
                </a:lnTo>
                <a:lnTo>
                  <a:pt x="725" y="64"/>
                </a:lnTo>
                <a:lnTo>
                  <a:pt x="719" y="54"/>
                </a:lnTo>
                <a:lnTo>
                  <a:pt x="712" y="45"/>
                </a:lnTo>
                <a:lnTo>
                  <a:pt x="704" y="36"/>
                </a:lnTo>
                <a:lnTo>
                  <a:pt x="695" y="27"/>
                </a:lnTo>
                <a:lnTo>
                  <a:pt x="686" y="21"/>
                </a:lnTo>
                <a:lnTo>
                  <a:pt x="676" y="15"/>
                </a:lnTo>
                <a:lnTo>
                  <a:pt x="665" y="9"/>
                </a:lnTo>
                <a:lnTo>
                  <a:pt x="654" y="5"/>
                </a:lnTo>
                <a:lnTo>
                  <a:pt x="642" y="2"/>
                </a:lnTo>
                <a:lnTo>
                  <a:pt x="630" y="1"/>
                </a:lnTo>
                <a:lnTo>
                  <a:pt x="617" y="0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5791200" y="4858618"/>
            <a:ext cx="995363" cy="12700"/>
          </a:xfrm>
          <a:custGeom>
            <a:avLst/>
            <a:gdLst>
              <a:gd name="T0" fmla="*/ 0 w 724"/>
              <a:gd name="T1" fmla="*/ 0 h 7"/>
              <a:gd name="T2" fmla="*/ 0 w 724"/>
              <a:gd name="T3" fmla="*/ 6 h 7"/>
              <a:gd name="T4" fmla="*/ 724 w 724"/>
              <a:gd name="T5" fmla="*/ 7 h 7"/>
              <a:gd name="T6" fmla="*/ 724 w 724"/>
              <a:gd name="T7" fmla="*/ 0 h 7"/>
              <a:gd name="T8" fmla="*/ 0 w 72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" h="7">
                <a:moveTo>
                  <a:pt x="0" y="0"/>
                </a:moveTo>
                <a:lnTo>
                  <a:pt x="0" y="6"/>
                </a:lnTo>
                <a:lnTo>
                  <a:pt x="724" y="7"/>
                </a:lnTo>
                <a:lnTo>
                  <a:pt x="7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Freeform 24"/>
          <p:cNvSpPr>
            <a:spLocks/>
          </p:cNvSpPr>
          <p:nvPr/>
        </p:nvSpPr>
        <p:spPr bwMode="auto">
          <a:xfrm>
            <a:off x="5948363" y="4815756"/>
            <a:ext cx="53975" cy="46037"/>
          </a:xfrm>
          <a:custGeom>
            <a:avLst/>
            <a:gdLst>
              <a:gd name="T0" fmla="*/ 21 w 39"/>
              <a:gd name="T1" fmla="*/ 39 h 39"/>
              <a:gd name="T2" fmla="*/ 39 w 39"/>
              <a:gd name="T3" fmla="*/ 0 h 39"/>
              <a:gd name="T4" fmla="*/ 0 w 39"/>
              <a:gd name="T5" fmla="*/ 0 h 39"/>
              <a:gd name="T6" fmla="*/ 21 w 39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9">
                <a:moveTo>
                  <a:pt x="21" y="39"/>
                </a:moveTo>
                <a:lnTo>
                  <a:pt x="39" y="0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6184900" y="4809406"/>
            <a:ext cx="5984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6237288" y="4839568"/>
            <a:ext cx="50323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07" name="Group 27"/>
          <p:cNvGrpSpPr>
            <a:grpSpLocks/>
          </p:cNvGrpSpPr>
          <p:nvPr/>
        </p:nvGrpSpPr>
        <p:grpSpPr bwMode="auto">
          <a:xfrm>
            <a:off x="6086475" y="4095031"/>
            <a:ext cx="1041400" cy="355600"/>
            <a:chOff x="3470" y="2141"/>
            <a:chExt cx="816" cy="382"/>
          </a:xfrm>
        </p:grpSpPr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3560" y="2141"/>
              <a:ext cx="726" cy="246"/>
            </a:xfrm>
            <a:custGeom>
              <a:avLst/>
              <a:gdLst>
                <a:gd name="T0" fmla="*/ 613 w 613"/>
                <a:gd name="T1" fmla="*/ 16 h 145"/>
                <a:gd name="T2" fmla="*/ 613 w 613"/>
                <a:gd name="T3" fmla="*/ 0 h 145"/>
                <a:gd name="T4" fmla="*/ 7 w 613"/>
                <a:gd name="T5" fmla="*/ 0 h 145"/>
                <a:gd name="T6" fmla="*/ 4 w 613"/>
                <a:gd name="T7" fmla="*/ 1 h 145"/>
                <a:gd name="T8" fmla="*/ 2 w 613"/>
                <a:gd name="T9" fmla="*/ 3 h 145"/>
                <a:gd name="T10" fmla="*/ 1 w 613"/>
                <a:gd name="T11" fmla="*/ 6 h 145"/>
                <a:gd name="T12" fmla="*/ 0 w 613"/>
                <a:gd name="T13" fmla="*/ 9 h 145"/>
                <a:gd name="T14" fmla="*/ 0 w 613"/>
                <a:gd name="T15" fmla="*/ 145 h 145"/>
                <a:gd name="T16" fmla="*/ 15 w 613"/>
                <a:gd name="T17" fmla="*/ 145 h 145"/>
                <a:gd name="T18" fmla="*/ 15 w 613"/>
                <a:gd name="T19" fmla="*/ 9 h 145"/>
                <a:gd name="T20" fmla="*/ 7 w 613"/>
                <a:gd name="T21" fmla="*/ 16 h 145"/>
                <a:gd name="T22" fmla="*/ 10 w 613"/>
                <a:gd name="T23" fmla="*/ 15 h 145"/>
                <a:gd name="T24" fmla="*/ 12 w 613"/>
                <a:gd name="T25" fmla="*/ 13 h 145"/>
                <a:gd name="T26" fmla="*/ 14 w 613"/>
                <a:gd name="T27" fmla="*/ 11 h 145"/>
                <a:gd name="T28" fmla="*/ 15 w 613"/>
                <a:gd name="T29" fmla="*/ 9 h 145"/>
                <a:gd name="T30" fmla="*/ 7 w 613"/>
                <a:gd name="T31" fmla="*/ 9 h 145"/>
                <a:gd name="T32" fmla="*/ 7 w 613"/>
                <a:gd name="T33" fmla="*/ 16 h 145"/>
                <a:gd name="T34" fmla="*/ 613 w 613"/>
                <a:gd name="T35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3" h="145">
                  <a:moveTo>
                    <a:pt x="613" y="16"/>
                  </a:moveTo>
                  <a:lnTo>
                    <a:pt x="613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45"/>
                  </a:lnTo>
                  <a:lnTo>
                    <a:pt x="15" y="145"/>
                  </a:lnTo>
                  <a:lnTo>
                    <a:pt x="15" y="9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7" y="9"/>
                  </a:lnTo>
                  <a:lnTo>
                    <a:pt x="7" y="16"/>
                  </a:lnTo>
                  <a:lnTo>
                    <a:pt x="61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3470" y="2387"/>
              <a:ext cx="227" cy="136"/>
            </a:xfrm>
            <a:custGeom>
              <a:avLst/>
              <a:gdLst>
                <a:gd name="T0" fmla="*/ 0 w 67"/>
                <a:gd name="T1" fmla="*/ 0 h 69"/>
                <a:gd name="T2" fmla="*/ 33 w 67"/>
                <a:gd name="T3" fmla="*/ 69 h 69"/>
                <a:gd name="T4" fmla="*/ 67 w 67"/>
                <a:gd name="T5" fmla="*/ 0 h 69"/>
                <a:gd name="T6" fmla="*/ 0 w 67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9">
                  <a:moveTo>
                    <a:pt x="0" y="0"/>
                  </a:moveTo>
                  <a:lnTo>
                    <a:pt x="33" y="69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0" name="AutoShape 30"/>
          <p:cNvSpPr>
            <a:spLocks noChangeArrowheads="1"/>
          </p:cNvSpPr>
          <p:nvPr/>
        </p:nvSpPr>
        <p:spPr bwMode="auto">
          <a:xfrm>
            <a:off x="1150938" y="3775521"/>
            <a:ext cx="2447925" cy="1831975"/>
          </a:xfrm>
          <a:prstGeom prst="roundRect">
            <a:avLst>
              <a:gd name="adj" fmla="val 16704"/>
            </a:avLst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766714" y="3770461"/>
            <a:ext cx="158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Soft </a:t>
            </a:r>
            <a:r>
              <a:rPr lang="de-DE" b="1" dirty="0" err="1" smtClean="0"/>
              <a:t>sensor</a:t>
            </a:r>
            <a:endParaRPr lang="en-GB" b="1" dirty="0"/>
          </a:p>
        </p:txBody>
      </p:sp>
      <p:sp>
        <p:nvSpPr>
          <p:cNvPr id="20512" name="AutoShape 32"/>
          <p:cNvSpPr>
            <a:spLocks noChangeArrowheads="1"/>
          </p:cNvSpPr>
          <p:nvPr/>
        </p:nvSpPr>
        <p:spPr bwMode="auto">
          <a:xfrm>
            <a:off x="1295400" y="4168056"/>
            <a:ext cx="2238375" cy="11922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Freeform 33"/>
          <p:cNvSpPr>
            <a:spLocks/>
          </p:cNvSpPr>
          <p:nvPr/>
        </p:nvSpPr>
        <p:spPr bwMode="auto">
          <a:xfrm>
            <a:off x="2433638" y="4723681"/>
            <a:ext cx="752475" cy="446087"/>
          </a:xfrm>
          <a:custGeom>
            <a:avLst/>
            <a:gdLst>
              <a:gd name="T0" fmla="*/ 82 w 880"/>
              <a:gd name="T1" fmla="*/ 0 h 550"/>
              <a:gd name="T2" fmla="*/ 64 w 880"/>
              <a:gd name="T3" fmla="*/ 4 h 550"/>
              <a:gd name="T4" fmla="*/ 48 w 880"/>
              <a:gd name="T5" fmla="*/ 11 h 550"/>
              <a:gd name="T6" fmla="*/ 33 w 880"/>
              <a:gd name="T7" fmla="*/ 21 h 550"/>
              <a:gd name="T8" fmla="*/ 21 w 880"/>
              <a:gd name="T9" fmla="*/ 33 h 550"/>
              <a:gd name="T10" fmla="*/ 11 w 880"/>
              <a:gd name="T11" fmla="*/ 48 h 550"/>
              <a:gd name="T12" fmla="*/ 4 w 880"/>
              <a:gd name="T13" fmla="*/ 64 h 550"/>
              <a:gd name="T14" fmla="*/ 0 w 880"/>
              <a:gd name="T15" fmla="*/ 82 h 550"/>
              <a:gd name="T16" fmla="*/ 0 w 880"/>
              <a:gd name="T17" fmla="*/ 458 h 550"/>
              <a:gd name="T18" fmla="*/ 1 w 880"/>
              <a:gd name="T19" fmla="*/ 476 h 550"/>
              <a:gd name="T20" fmla="*/ 8 w 880"/>
              <a:gd name="T21" fmla="*/ 493 h 550"/>
              <a:gd name="T22" fmla="*/ 15 w 880"/>
              <a:gd name="T23" fmla="*/ 509 h 550"/>
              <a:gd name="T24" fmla="*/ 27 w 880"/>
              <a:gd name="T25" fmla="*/ 523 h 550"/>
              <a:gd name="T26" fmla="*/ 41 w 880"/>
              <a:gd name="T27" fmla="*/ 534 h 550"/>
              <a:gd name="T28" fmla="*/ 56 w 880"/>
              <a:gd name="T29" fmla="*/ 542 h 550"/>
              <a:gd name="T30" fmla="*/ 73 w 880"/>
              <a:gd name="T31" fmla="*/ 548 h 550"/>
              <a:gd name="T32" fmla="*/ 92 w 880"/>
              <a:gd name="T33" fmla="*/ 550 h 550"/>
              <a:gd name="T34" fmla="*/ 797 w 880"/>
              <a:gd name="T35" fmla="*/ 549 h 550"/>
              <a:gd name="T36" fmla="*/ 815 w 880"/>
              <a:gd name="T37" fmla="*/ 545 h 550"/>
              <a:gd name="T38" fmla="*/ 831 w 880"/>
              <a:gd name="T39" fmla="*/ 538 h 550"/>
              <a:gd name="T40" fmla="*/ 846 w 880"/>
              <a:gd name="T41" fmla="*/ 528 h 550"/>
              <a:gd name="T42" fmla="*/ 859 w 880"/>
              <a:gd name="T43" fmla="*/ 516 h 550"/>
              <a:gd name="T44" fmla="*/ 869 w 880"/>
              <a:gd name="T45" fmla="*/ 502 h 550"/>
              <a:gd name="T46" fmla="*/ 875 w 880"/>
              <a:gd name="T47" fmla="*/ 486 h 550"/>
              <a:gd name="T48" fmla="*/ 879 w 880"/>
              <a:gd name="T49" fmla="*/ 468 h 550"/>
              <a:gd name="T50" fmla="*/ 880 w 880"/>
              <a:gd name="T51" fmla="*/ 91 h 550"/>
              <a:gd name="T52" fmla="*/ 878 w 880"/>
              <a:gd name="T53" fmla="*/ 73 h 550"/>
              <a:gd name="T54" fmla="*/ 873 w 880"/>
              <a:gd name="T55" fmla="*/ 56 h 550"/>
              <a:gd name="T56" fmla="*/ 864 w 880"/>
              <a:gd name="T57" fmla="*/ 41 h 550"/>
              <a:gd name="T58" fmla="*/ 853 w 880"/>
              <a:gd name="T59" fmla="*/ 27 h 550"/>
              <a:gd name="T60" fmla="*/ 840 w 880"/>
              <a:gd name="T61" fmla="*/ 15 h 550"/>
              <a:gd name="T62" fmla="*/ 824 w 880"/>
              <a:gd name="T63" fmla="*/ 8 h 550"/>
              <a:gd name="T64" fmla="*/ 807 w 880"/>
              <a:gd name="T65" fmla="*/ 2 h 550"/>
              <a:gd name="T66" fmla="*/ 787 w 880"/>
              <a:gd name="T67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550">
                <a:moveTo>
                  <a:pt x="92" y="0"/>
                </a:moveTo>
                <a:lnTo>
                  <a:pt x="82" y="0"/>
                </a:lnTo>
                <a:lnTo>
                  <a:pt x="73" y="2"/>
                </a:lnTo>
                <a:lnTo>
                  <a:pt x="64" y="4"/>
                </a:lnTo>
                <a:lnTo>
                  <a:pt x="56" y="8"/>
                </a:lnTo>
                <a:lnTo>
                  <a:pt x="48" y="11"/>
                </a:lnTo>
                <a:lnTo>
                  <a:pt x="41" y="15"/>
                </a:lnTo>
                <a:lnTo>
                  <a:pt x="33" y="21"/>
                </a:lnTo>
                <a:lnTo>
                  <a:pt x="27" y="27"/>
                </a:lnTo>
                <a:lnTo>
                  <a:pt x="21" y="33"/>
                </a:lnTo>
                <a:lnTo>
                  <a:pt x="15" y="41"/>
                </a:lnTo>
                <a:lnTo>
                  <a:pt x="11" y="48"/>
                </a:lnTo>
                <a:lnTo>
                  <a:pt x="8" y="56"/>
                </a:lnTo>
                <a:lnTo>
                  <a:pt x="4" y="64"/>
                </a:lnTo>
                <a:lnTo>
                  <a:pt x="1" y="73"/>
                </a:lnTo>
                <a:lnTo>
                  <a:pt x="0" y="82"/>
                </a:lnTo>
                <a:lnTo>
                  <a:pt x="0" y="91"/>
                </a:lnTo>
                <a:lnTo>
                  <a:pt x="0" y="458"/>
                </a:lnTo>
                <a:lnTo>
                  <a:pt x="0" y="468"/>
                </a:lnTo>
                <a:lnTo>
                  <a:pt x="1" y="476"/>
                </a:lnTo>
                <a:lnTo>
                  <a:pt x="4" y="486"/>
                </a:lnTo>
                <a:lnTo>
                  <a:pt x="8" y="493"/>
                </a:lnTo>
                <a:lnTo>
                  <a:pt x="11" y="502"/>
                </a:lnTo>
                <a:lnTo>
                  <a:pt x="15" y="509"/>
                </a:lnTo>
                <a:lnTo>
                  <a:pt x="21" y="516"/>
                </a:lnTo>
                <a:lnTo>
                  <a:pt x="27" y="523"/>
                </a:lnTo>
                <a:lnTo>
                  <a:pt x="33" y="528"/>
                </a:lnTo>
                <a:lnTo>
                  <a:pt x="41" y="534"/>
                </a:lnTo>
                <a:lnTo>
                  <a:pt x="48" y="538"/>
                </a:lnTo>
                <a:lnTo>
                  <a:pt x="56" y="542"/>
                </a:lnTo>
                <a:lnTo>
                  <a:pt x="64" y="545"/>
                </a:lnTo>
                <a:lnTo>
                  <a:pt x="73" y="548"/>
                </a:lnTo>
                <a:lnTo>
                  <a:pt x="82" y="549"/>
                </a:lnTo>
                <a:lnTo>
                  <a:pt x="92" y="550"/>
                </a:lnTo>
                <a:lnTo>
                  <a:pt x="787" y="550"/>
                </a:lnTo>
                <a:lnTo>
                  <a:pt x="797" y="549"/>
                </a:lnTo>
                <a:lnTo>
                  <a:pt x="807" y="548"/>
                </a:lnTo>
                <a:lnTo>
                  <a:pt x="815" y="545"/>
                </a:lnTo>
                <a:lnTo>
                  <a:pt x="824" y="542"/>
                </a:lnTo>
                <a:lnTo>
                  <a:pt x="831" y="538"/>
                </a:lnTo>
                <a:lnTo>
                  <a:pt x="840" y="534"/>
                </a:lnTo>
                <a:lnTo>
                  <a:pt x="846" y="528"/>
                </a:lnTo>
                <a:lnTo>
                  <a:pt x="853" y="523"/>
                </a:lnTo>
                <a:lnTo>
                  <a:pt x="859" y="516"/>
                </a:lnTo>
                <a:lnTo>
                  <a:pt x="864" y="509"/>
                </a:lnTo>
                <a:lnTo>
                  <a:pt x="869" y="502"/>
                </a:lnTo>
                <a:lnTo>
                  <a:pt x="873" y="493"/>
                </a:lnTo>
                <a:lnTo>
                  <a:pt x="875" y="486"/>
                </a:lnTo>
                <a:lnTo>
                  <a:pt x="878" y="476"/>
                </a:lnTo>
                <a:lnTo>
                  <a:pt x="879" y="468"/>
                </a:lnTo>
                <a:lnTo>
                  <a:pt x="880" y="458"/>
                </a:lnTo>
                <a:lnTo>
                  <a:pt x="880" y="91"/>
                </a:lnTo>
                <a:lnTo>
                  <a:pt x="879" y="82"/>
                </a:lnTo>
                <a:lnTo>
                  <a:pt x="878" y="73"/>
                </a:lnTo>
                <a:lnTo>
                  <a:pt x="875" y="64"/>
                </a:lnTo>
                <a:lnTo>
                  <a:pt x="873" y="56"/>
                </a:lnTo>
                <a:lnTo>
                  <a:pt x="869" y="48"/>
                </a:lnTo>
                <a:lnTo>
                  <a:pt x="864" y="41"/>
                </a:lnTo>
                <a:lnTo>
                  <a:pt x="859" y="33"/>
                </a:lnTo>
                <a:lnTo>
                  <a:pt x="853" y="27"/>
                </a:lnTo>
                <a:lnTo>
                  <a:pt x="846" y="21"/>
                </a:lnTo>
                <a:lnTo>
                  <a:pt x="840" y="15"/>
                </a:lnTo>
                <a:lnTo>
                  <a:pt x="831" y="11"/>
                </a:lnTo>
                <a:lnTo>
                  <a:pt x="824" y="8"/>
                </a:lnTo>
                <a:lnTo>
                  <a:pt x="815" y="4"/>
                </a:lnTo>
                <a:lnTo>
                  <a:pt x="807" y="2"/>
                </a:lnTo>
                <a:lnTo>
                  <a:pt x="797" y="0"/>
                </a:lnTo>
                <a:lnTo>
                  <a:pt x="787" y="0"/>
                </a:lnTo>
                <a:lnTo>
                  <a:pt x="92" y="0"/>
                </a:lnTo>
                <a:close/>
              </a:path>
            </a:pathLst>
          </a:custGeom>
          <a:solidFill>
            <a:srgbClr val="A4D0EB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Freeform 34"/>
          <p:cNvSpPr>
            <a:spLocks/>
          </p:cNvSpPr>
          <p:nvPr/>
        </p:nvSpPr>
        <p:spPr bwMode="auto">
          <a:xfrm>
            <a:off x="2495550" y="4487143"/>
            <a:ext cx="631825" cy="627063"/>
          </a:xfrm>
          <a:custGeom>
            <a:avLst/>
            <a:gdLst>
              <a:gd name="T0" fmla="*/ 111 w 741"/>
              <a:gd name="T1" fmla="*/ 1 h 772"/>
              <a:gd name="T2" fmla="*/ 86 w 741"/>
              <a:gd name="T3" fmla="*/ 5 h 772"/>
              <a:gd name="T4" fmla="*/ 64 w 741"/>
              <a:gd name="T5" fmla="*/ 15 h 772"/>
              <a:gd name="T6" fmla="*/ 45 w 741"/>
              <a:gd name="T7" fmla="*/ 27 h 772"/>
              <a:gd name="T8" fmla="*/ 27 w 741"/>
              <a:gd name="T9" fmla="*/ 45 h 772"/>
              <a:gd name="T10" fmla="*/ 15 w 741"/>
              <a:gd name="T11" fmla="*/ 64 h 772"/>
              <a:gd name="T12" fmla="*/ 5 w 741"/>
              <a:gd name="T13" fmla="*/ 86 h 772"/>
              <a:gd name="T14" fmla="*/ 0 w 741"/>
              <a:gd name="T15" fmla="*/ 111 h 772"/>
              <a:gd name="T16" fmla="*/ 0 w 741"/>
              <a:gd name="T17" fmla="*/ 650 h 772"/>
              <a:gd name="T18" fmla="*/ 2 w 741"/>
              <a:gd name="T19" fmla="*/ 674 h 772"/>
              <a:gd name="T20" fmla="*/ 9 w 741"/>
              <a:gd name="T21" fmla="*/ 698 h 772"/>
              <a:gd name="T22" fmla="*/ 21 w 741"/>
              <a:gd name="T23" fmla="*/ 718 h 772"/>
              <a:gd name="T24" fmla="*/ 36 w 741"/>
              <a:gd name="T25" fmla="*/ 736 h 772"/>
              <a:gd name="T26" fmla="*/ 54 w 741"/>
              <a:gd name="T27" fmla="*/ 751 h 772"/>
              <a:gd name="T28" fmla="*/ 74 w 741"/>
              <a:gd name="T29" fmla="*/ 763 h 772"/>
              <a:gd name="T30" fmla="*/ 98 w 741"/>
              <a:gd name="T31" fmla="*/ 770 h 772"/>
              <a:gd name="T32" fmla="*/ 123 w 741"/>
              <a:gd name="T33" fmla="*/ 772 h 772"/>
              <a:gd name="T34" fmla="*/ 630 w 741"/>
              <a:gd name="T35" fmla="*/ 772 h 772"/>
              <a:gd name="T36" fmla="*/ 654 w 741"/>
              <a:gd name="T37" fmla="*/ 767 h 772"/>
              <a:gd name="T38" fmla="*/ 676 w 741"/>
              <a:gd name="T39" fmla="*/ 758 h 772"/>
              <a:gd name="T40" fmla="*/ 695 w 741"/>
              <a:gd name="T41" fmla="*/ 745 h 772"/>
              <a:gd name="T42" fmla="*/ 712 w 741"/>
              <a:gd name="T43" fmla="*/ 728 h 772"/>
              <a:gd name="T44" fmla="*/ 725 w 741"/>
              <a:gd name="T45" fmla="*/ 708 h 772"/>
              <a:gd name="T46" fmla="*/ 734 w 741"/>
              <a:gd name="T47" fmla="*/ 686 h 772"/>
              <a:gd name="T48" fmla="*/ 740 w 741"/>
              <a:gd name="T49" fmla="*/ 661 h 772"/>
              <a:gd name="T50" fmla="*/ 741 w 741"/>
              <a:gd name="T51" fmla="*/ 122 h 772"/>
              <a:gd name="T52" fmla="*/ 738 w 741"/>
              <a:gd name="T53" fmla="*/ 98 h 772"/>
              <a:gd name="T54" fmla="*/ 731 w 741"/>
              <a:gd name="T55" fmla="*/ 74 h 772"/>
              <a:gd name="T56" fmla="*/ 719 w 741"/>
              <a:gd name="T57" fmla="*/ 54 h 772"/>
              <a:gd name="T58" fmla="*/ 704 w 741"/>
              <a:gd name="T59" fmla="*/ 36 h 772"/>
              <a:gd name="T60" fmla="*/ 686 w 741"/>
              <a:gd name="T61" fmla="*/ 21 h 772"/>
              <a:gd name="T62" fmla="*/ 665 w 741"/>
              <a:gd name="T63" fmla="*/ 9 h 772"/>
              <a:gd name="T64" fmla="*/ 642 w 741"/>
              <a:gd name="T65" fmla="*/ 2 h 772"/>
              <a:gd name="T66" fmla="*/ 617 w 741"/>
              <a:gd name="T6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1" h="772">
                <a:moveTo>
                  <a:pt x="123" y="0"/>
                </a:moveTo>
                <a:lnTo>
                  <a:pt x="111" y="1"/>
                </a:lnTo>
                <a:lnTo>
                  <a:pt x="98" y="2"/>
                </a:lnTo>
                <a:lnTo>
                  <a:pt x="86" y="5"/>
                </a:lnTo>
                <a:lnTo>
                  <a:pt x="74" y="9"/>
                </a:lnTo>
                <a:lnTo>
                  <a:pt x="64" y="15"/>
                </a:lnTo>
                <a:lnTo>
                  <a:pt x="54" y="21"/>
                </a:lnTo>
                <a:lnTo>
                  <a:pt x="45" y="27"/>
                </a:lnTo>
                <a:lnTo>
                  <a:pt x="36" y="36"/>
                </a:lnTo>
                <a:lnTo>
                  <a:pt x="27" y="45"/>
                </a:lnTo>
                <a:lnTo>
                  <a:pt x="21" y="54"/>
                </a:lnTo>
                <a:lnTo>
                  <a:pt x="15" y="64"/>
                </a:lnTo>
                <a:lnTo>
                  <a:pt x="9" y="74"/>
                </a:lnTo>
                <a:lnTo>
                  <a:pt x="5" y="86"/>
                </a:lnTo>
                <a:lnTo>
                  <a:pt x="2" y="98"/>
                </a:lnTo>
                <a:lnTo>
                  <a:pt x="0" y="111"/>
                </a:lnTo>
                <a:lnTo>
                  <a:pt x="0" y="122"/>
                </a:lnTo>
                <a:lnTo>
                  <a:pt x="0" y="650"/>
                </a:lnTo>
                <a:lnTo>
                  <a:pt x="0" y="661"/>
                </a:lnTo>
                <a:lnTo>
                  <a:pt x="2" y="674"/>
                </a:lnTo>
                <a:lnTo>
                  <a:pt x="5" y="686"/>
                </a:lnTo>
                <a:lnTo>
                  <a:pt x="9" y="698"/>
                </a:lnTo>
                <a:lnTo>
                  <a:pt x="15" y="708"/>
                </a:lnTo>
                <a:lnTo>
                  <a:pt x="21" y="718"/>
                </a:lnTo>
                <a:lnTo>
                  <a:pt x="27" y="728"/>
                </a:lnTo>
                <a:lnTo>
                  <a:pt x="36" y="736"/>
                </a:lnTo>
                <a:lnTo>
                  <a:pt x="45" y="745"/>
                </a:lnTo>
                <a:lnTo>
                  <a:pt x="54" y="751"/>
                </a:lnTo>
                <a:lnTo>
                  <a:pt x="64" y="758"/>
                </a:lnTo>
                <a:lnTo>
                  <a:pt x="74" y="763"/>
                </a:lnTo>
                <a:lnTo>
                  <a:pt x="86" y="767"/>
                </a:lnTo>
                <a:lnTo>
                  <a:pt x="98" y="770"/>
                </a:lnTo>
                <a:lnTo>
                  <a:pt x="111" y="772"/>
                </a:lnTo>
                <a:lnTo>
                  <a:pt x="123" y="772"/>
                </a:lnTo>
                <a:lnTo>
                  <a:pt x="617" y="772"/>
                </a:lnTo>
                <a:lnTo>
                  <a:pt x="630" y="772"/>
                </a:lnTo>
                <a:lnTo>
                  <a:pt x="642" y="770"/>
                </a:lnTo>
                <a:lnTo>
                  <a:pt x="654" y="767"/>
                </a:lnTo>
                <a:lnTo>
                  <a:pt x="665" y="763"/>
                </a:lnTo>
                <a:lnTo>
                  <a:pt x="676" y="758"/>
                </a:lnTo>
                <a:lnTo>
                  <a:pt x="686" y="751"/>
                </a:lnTo>
                <a:lnTo>
                  <a:pt x="695" y="745"/>
                </a:lnTo>
                <a:lnTo>
                  <a:pt x="704" y="736"/>
                </a:lnTo>
                <a:lnTo>
                  <a:pt x="712" y="728"/>
                </a:lnTo>
                <a:lnTo>
                  <a:pt x="719" y="718"/>
                </a:lnTo>
                <a:lnTo>
                  <a:pt x="725" y="708"/>
                </a:lnTo>
                <a:lnTo>
                  <a:pt x="731" y="698"/>
                </a:lnTo>
                <a:lnTo>
                  <a:pt x="734" y="686"/>
                </a:lnTo>
                <a:lnTo>
                  <a:pt x="738" y="674"/>
                </a:lnTo>
                <a:lnTo>
                  <a:pt x="740" y="661"/>
                </a:lnTo>
                <a:lnTo>
                  <a:pt x="741" y="650"/>
                </a:lnTo>
                <a:lnTo>
                  <a:pt x="741" y="122"/>
                </a:lnTo>
                <a:lnTo>
                  <a:pt x="740" y="111"/>
                </a:lnTo>
                <a:lnTo>
                  <a:pt x="738" y="98"/>
                </a:lnTo>
                <a:lnTo>
                  <a:pt x="734" y="86"/>
                </a:lnTo>
                <a:lnTo>
                  <a:pt x="731" y="74"/>
                </a:lnTo>
                <a:lnTo>
                  <a:pt x="725" y="64"/>
                </a:lnTo>
                <a:lnTo>
                  <a:pt x="719" y="54"/>
                </a:lnTo>
                <a:lnTo>
                  <a:pt x="712" y="45"/>
                </a:lnTo>
                <a:lnTo>
                  <a:pt x="704" y="36"/>
                </a:lnTo>
                <a:lnTo>
                  <a:pt x="695" y="27"/>
                </a:lnTo>
                <a:lnTo>
                  <a:pt x="686" y="21"/>
                </a:lnTo>
                <a:lnTo>
                  <a:pt x="676" y="15"/>
                </a:lnTo>
                <a:lnTo>
                  <a:pt x="665" y="9"/>
                </a:lnTo>
                <a:lnTo>
                  <a:pt x="654" y="5"/>
                </a:lnTo>
                <a:lnTo>
                  <a:pt x="642" y="2"/>
                </a:lnTo>
                <a:lnTo>
                  <a:pt x="630" y="1"/>
                </a:lnTo>
                <a:lnTo>
                  <a:pt x="617" y="0"/>
                </a:lnTo>
                <a:lnTo>
                  <a:pt x="123" y="0"/>
                </a:lnTo>
                <a:close/>
              </a:path>
            </a:pathLst>
          </a:custGeom>
          <a:solidFill>
            <a:srgbClr val="FFCC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Freeform 36"/>
          <p:cNvSpPr>
            <a:spLocks/>
          </p:cNvSpPr>
          <p:nvPr/>
        </p:nvSpPr>
        <p:spPr bwMode="auto">
          <a:xfrm>
            <a:off x="1379538" y="4988793"/>
            <a:ext cx="1630362" cy="288925"/>
          </a:xfrm>
          <a:custGeom>
            <a:avLst/>
            <a:gdLst>
              <a:gd name="T0" fmla="*/ 1910 w 1910"/>
              <a:gd name="T1" fmla="*/ 218 h 352"/>
              <a:gd name="T2" fmla="*/ 1895 w 1910"/>
              <a:gd name="T3" fmla="*/ 218 h 352"/>
              <a:gd name="T4" fmla="*/ 1895 w 1910"/>
              <a:gd name="T5" fmla="*/ 345 h 352"/>
              <a:gd name="T6" fmla="*/ 1902 w 1910"/>
              <a:gd name="T7" fmla="*/ 345 h 352"/>
              <a:gd name="T8" fmla="*/ 1902 w 1910"/>
              <a:gd name="T9" fmla="*/ 337 h 352"/>
              <a:gd name="T10" fmla="*/ 1899 w 1910"/>
              <a:gd name="T11" fmla="*/ 338 h 352"/>
              <a:gd name="T12" fmla="*/ 1897 w 1910"/>
              <a:gd name="T13" fmla="*/ 340 h 352"/>
              <a:gd name="T14" fmla="*/ 1896 w 1910"/>
              <a:gd name="T15" fmla="*/ 341 h 352"/>
              <a:gd name="T16" fmla="*/ 1902 w 1910"/>
              <a:gd name="T17" fmla="*/ 337 h 352"/>
              <a:gd name="T18" fmla="*/ 7 w 1910"/>
              <a:gd name="T19" fmla="*/ 337 h 352"/>
              <a:gd name="T20" fmla="*/ 7 w 1910"/>
              <a:gd name="T21" fmla="*/ 345 h 352"/>
              <a:gd name="T22" fmla="*/ 15 w 1910"/>
              <a:gd name="T23" fmla="*/ 345 h 352"/>
              <a:gd name="T24" fmla="*/ 13 w 1910"/>
              <a:gd name="T25" fmla="*/ 341 h 352"/>
              <a:gd name="T26" fmla="*/ 11 w 1910"/>
              <a:gd name="T27" fmla="*/ 340 h 352"/>
              <a:gd name="T28" fmla="*/ 10 w 1910"/>
              <a:gd name="T29" fmla="*/ 338 h 352"/>
              <a:gd name="T30" fmla="*/ 15 w 1910"/>
              <a:gd name="T31" fmla="*/ 345 h 352"/>
              <a:gd name="T32" fmla="*/ 15 w 1910"/>
              <a:gd name="T33" fmla="*/ 7 h 352"/>
              <a:gd name="T34" fmla="*/ 7 w 1910"/>
              <a:gd name="T35" fmla="*/ 7 h 352"/>
              <a:gd name="T36" fmla="*/ 7 w 1910"/>
              <a:gd name="T37" fmla="*/ 15 h 352"/>
              <a:gd name="T38" fmla="*/ 10 w 1910"/>
              <a:gd name="T39" fmla="*/ 14 h 352"/>
              <a:gd name="T40" fmla="*/ 11 w 1910"/>
              <a:gd name="T41" fmla="*/ 13 h 352"/>
              <a:gd name="T42" fmla="*/ 13 w 1910"/>
              <a:gd name="T43" fmla="*/ 10 h 352"/>
              <a:gd name="T44" fmla="*/ 7 w 1910"/>
              <a:gd name="T45" fmla="*/ 15 h 352"/>
              <a:gd name="T46" fmla="*/ 1171 w 1910"/>
              <a:gd name="T47" fmla="*/ 15 h 352"/>
              <a:gd name="T48" fmla="*/ 1171 w 1910"/>
              <a:gd name="T49" fmla="*/ 0 h 352"/>
              <a:gd name="T50" fmla="*/ 7 w 1910"/>
              <a:gd name="T51" fmla="*/ 0 h 352"/>
              <a:gd name="T52" fmla="*/ 4 w 1910"/>
              <a:gd name="T53" fmla="*/ 1 h 352"/>
              <a:gd name="T54" fmla="*/ 2 w 1910"/>
              <a:gd name="T55" fmla="*/ 2 h 352"/>
              <a:gd name="T56" fmla="*/ 0 w 1910"/>
              <a:gd name="T57" fmla="*/ 4 h 352"/>
              <a:gd name="T58" fmla="*/ 0 w 1910"/>
              <a:gd name="T59" fmla="*/ 7 h 352"/>
              <a:gd name="T60" fmla="*/ 0 w 1910"/>
              <a:gd name="T61" fmla="*/ 345 h 352"/>
              <a:gd name="T62" fmla="*/ 0 w 1910"/>
              <a:gd name="T63" fmla="*/ 348 h 352"/>
              <a:gd name="T64" fmla="*/ 2 w 1910"/>
              <a:gd name="T65" fmla="*/ 350 h 352"/>
              <a:gd name="T66" fmla="*/ 4 w 1910"/>
              <a:gd name="T67" fmla="*/ 352 h 352"/>
              <a:gd name="T68" fmla="*/ 7 w 1910"/>
              <a:gd name="T69" fmla="*/ 352 h 352"/>
              <a:gd name="T70" fmla="*/ 1902 w 1910"/>
              <a:gd name="T71" fmla="*/ 352 h 352"/>
              <a:gd name="T72" fmla="*/ 1906 w 1910"/>
              <a:gd name="T73" fmla="*/ 352 h 352"/>
              <a:gd name="T74" fmla="*/ 1908 w 1910"/>
              <a:gd name="T75" fmla="*/ 350 h 352"/>
              <a:gd name="T76" fmla="*/ 1910 w 1910"/>
              <a:gd name="T77" fmla="*/ 348 h 352"/>
              <a:gd name="T78" fmla="*/ 1910 w 1910"/>
              <a:gd name="T79" fmla="*/ 345 h 352"/>
              <a:gd name="T80" fmla="*/ 1910 w 1910"/>
              <a:gd name="T81" fmla="*/ 218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0" h="352">
                <a:moveTo>
                  <a:pt x="1910" y="218"/>
                </a:moveTo>
                <a:lnTo>
                  <a:pt x="1895" y="218"/>
                </a:lnTo>
                <a:lnTo>
                  <a:pt x="1895" y="345"/>
                </a:lnTo>
                <a:lnTo>
                  <a:pt x="1902" y="345"/>
                </a:lnTo>
                <a:lnTo>
                  <a:pt x="1902" y="337"/>
                </a:lnTo>
                <a:lnTo>
                  <a:pt x="1899" y="338"/>
                </a:lnTo>
                <a:lnTo>
                  <a:pt x="1897" y="340"/>
                </a:lnTo>
                <a:lnTo>
                  <a:pt x="1896" y="341"/>
                </a:lnTo>
                <a:lnTo>
                  <a:pt x="1902" y="337"/>
                </a:lnTo>
                <a:lnTo>
                  <a:pt x="7" y="337"/>
                </a:lnTo>
                <a:lnTo>
                  <a:pt x="7" y="345"/>
                </a:lnTo>
                <a:lnTo>
                  <a:pt x="15" y="345"/>
                </a:lnTo>
                <a:lnTo>
                  <a:pt x="13" y="341"/>
                </a:lnTo>
                <a:lnTo>
                  <a:pt x="11" y="340"/>
                </a:lnTo>
                <a:lnTo>
                  <a:pt x="10" y="338"/>
                </a:lnTo>
                <a:lnTo>
                  <a:pt x="15" y="345"/>
                </a:lnTo>
                <a:lnTo>
                  <a:pt x="15" y="7"/>
                </a:lnTo>
                <a:lnTo>
                  <a:pt x="7" y="7"/>
                </a:lnTo>
                <a:lnTo>
                  <a:pt x="7" y="15"/>
                </a:lnTo>
                <a:lnTo>
                  <a:pt x="10" y="14"/>
                </a:lnTo>
                <a:lnTo>
                  <a:pt x="11" y="13"/>
                </a:lnTo>
                <a:lnTo>
                  <a:pt x="13" y="10"/>
                </a:lnTo>
                <a:lnTo>
                  <a:pt x="7" y="15"/>
                </a:lnTo>
                <a:lnTo>
                  <a:pt x="1171" y="15"/>
                </a:lnTo>
                <a:lnTo>
                  <a:pt x="1171" y="0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345"/>
                </a:lnTo>
                <a:lnTo>
                  <a:pt x="0" y="348"/>
                </a:lnTo>
                <a:lnTo>
                  <a:pt x="2" y="350"/>
                </a:lnTo>
                <a:lnTo>
                  <a:pt x="4" y="352"/>
                </a:lnTo>
                <a:lnTo>
                  <a:pt x="7" y="352"/>
                </a:lnTo>
                <a:lnTo>
                  <a:pt x="1902" y="352"/>
                </a:lnTo>
                <a:lnTo>
                  <a:pt x="1906" y="352"/>
                </a:lnTo>
                <a:lnTo>
                  <a:pt x="1908" y="350"/>
                </a:lnTo>
                <a:lnTo>
                  <a:pt x="1910" y="348"/>
                </a:lnTo>
                <a:lnTo>
                  <a:pt x="1910" y="345"/>
                </a:lnTo>
                <a:lnTo>
                  <a:pt x="191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7" name="Freeform 37"/>
          <p:cNvSpPr>
            <a:spLocks/>
          </p:cNvSpPr>
          <p:nvPr/>
        </p:nvSpPr>
        <p:spPr bwMode="auto">
          <a:xfrm>
            <a:off x="2378075" y="4969743"/>
            <a:ext cx="55563" cy="53975"/>
          </a:xfrm>
          <a:custGeom>
            <a:avLst/>
            <a:gdLst>
              <a:gd name="T0" fmla="*/ 0 w 67"/>
              <a:gd name="T1" fmla="*/ 66 h 66"/>
              <a:gd name="T2" fmla="*/ 67 w 67"/>
              <a:gd name="T3" fmla="*/ 33 h 66"/>
              <a:gd name="T4" fmla="*/ 0 w 67"/>
              <a:gd name="T5" fmla="*/ 0 h 66"/>
              <a:gd name="T6" fmla="*/ 0 w 67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6"/>
                </a:moveTo>
                <a:lnTo>
                  <a:pt x="67" y="33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8" name="Freeform 38"/>
          <p:cNvSpPr>
            <a:spLocks/>
          </p:cNvSpPr>
          <p:nvPr/>
        </p:nvSpPr>
        <p:spPr bwMode="auto">
          <a:xfrm>
            <a:off x="2497138" y="4761781"/>
            <a:ext cx="617537" cy="7937"/>
          </a:xfrm>
          <a:custGeom>
            <a:avLst/>
            <a:gdLst>
              <a:gd name="T0" fmla="*/ 0 w 724"/>
              <a:gd name="T1" fmla="*/ 0 h 7"/>
              <a:gd name="T2" fmla="*/ 0 w 724"/>
              <a:gd name="T3" fmla="*/ 6 h 7"/>
              <a:gd name="T4" fmla="*/ 724 w 724"/>
              <a:gd name="T5" fmla="*/ 7 h 7"/>
              <a:gd name="T6" fmla="*/ 724 w 724"/>
              <a:gd name="T7" fmla="*/ 0 h 7"/>
              <a:gd name="T8" fmla="*/ 0 w 72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" h="7">
                <a:moveTo>
                  <a:pt x="0" y="0"/>
                </a:moveTo>
                <a:lnTo>
                  <a:pt x="0" y="6"/>
                </a:lnTo>
                <a:lnTo>
                  <a:pt x="724" y="7"/>
                </a:lnTo>
                <a:lnTo>
                  <a:pt x="7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9" name="Freeform 39"/>
          <p:cNvSpPr>
            <a:spLocks/>
          </p:cNvSpPr>
          <p:nvPr/>
        </p:nvSpPr>
        <p:spPr bwMode="auto">
          <a:xfrm>
            <a:off x="2595563" y="4733206"/>
            <a:ext cx="33337" cy="31750"/>
          </a:xfrm>
          <a:custGeom>
            <a:avLst/>
            <a:gdLst>
              <a:gd name="T0" fmla="*/ 21 w 39"/>
              <a:gd name="T1" fmla="*/ 39 h 39"/>
              <a:gd name="T2" fmla="*/ 39 w 39"/>
              <a:gd name="T3" fmla="*/ 0 h 39"/>
              <a:gd name="T4" fmla="*/ 0 w 39"/>
              <a:gd name="T5" fmla="*/ 0 h 39"/>
              <a:gd name="T6" fmla="*/ 21 w 39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9">
                <a:moveTo>
                  <a:pt x="21" y="39"/>
                </a:moveTo>
                <a:lnTo>
                  <a:pt x="39" y="0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Freeform 41"/>
          <p:cNvSpPr>
            <a:spLocks/>
          </p:cNvSpPr>
          <p:nvPr/>
        </p:nvSpPr>
        <p:spPr bwMode="auto">
          <a:xfrm>
            <a:off x="2679700" y="4310931"/>
            <a:ext cx="522288" cy="119062"/>
          </a:xfrm>
          <a:custGeom>
            <a:avLst/>
            <a:gdLst>
              <a:gd name="T0" fmla="*/ 613 w 613"/>
              <a:gd name="T1" fmla="*/ 16 h 145"/>
              <a:gd name="T2" fmla="*/ 613 w 613"/>
              <a:gd name="T3" fmla="*/ 0 h 145"/>
              <a:gd name="T4" fmla="*/ 7 w 613"/>
              <a:gd name="T5" fmla="*/ 0 h 145"/>
              <a:gd name="T6" fmla="*/ 4 w 613"/>
              <a:gd name="T7" fmla="*/ 1 h 145"/>
              <a:gd name="T8" fmla="*/ 2 w 613"/>
              <a:gd name="T9" fmla="*/ 3 h 145"/>
              <a:gd name="T10" fmla="*/ 1 w 613"/>
              <a:gd name="T11" fmla="*/ 6 h 145"/>
              <a:gd name="T12" fmla="*/ 0 w 613"/>
              <a:gd name="T13" fmla="*/ 9 h 145"/>
              <a:gd name="T14" fmla="*/ 0 w 613"/>
              <a:gd name="T15" fmla="*/ 145 h 145"/>
              <a:gd name="T16" fmla="*/ 15 w 613"/>
              <a:gd name="T17" fmla="*/ 145 h 145"/>
              <a:gd name="T18" fmla="*/ 15 w 613"/>
              <a:gd name="T19" fmla="*/ 9 h 145"/>
              <a:gd name="T20" fmla="*/ 7 w 613"/>
              <a:gd name="T21" fmla="*/ 16 h 145"/>
              <a:gd name="T22" fmla="*/ 10 w 613"/>
              <a:gd name="T23" fmla="*/ 15 h 145"/>
              <a:gd name="T24" fmla="*/ 12 w 613"/>
              <a:gd name="T25" fmla="*/ 13 h 145"/>
              <a:gd name="T26" fmla="*/ 14 w 613"/>
              <a:gd name="T27" fmla="*/ 11 h 145"/>
              <a:gd name="T28" fmla="*/ 15 w 613"/>
              <a:gd name="T29" fmla="*/ 9 h 145"/>
              <a:gd name="T30" fmla="*/ 7 w 613"/>
              <a:gd name="T31" fmla="*/ 9 h 145"/>
              <a:gd name="T32" fmla="*/ 7 w 613"/>
              <a:gd name="T33" fmla="*/ 16 h 145"/>
              <a:gd name="T34" fmla="*/ 613 w 613"/>
              <a:gd name="T35" fmla="*/ 1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3" h="145">
                <a:moveTo>
                  <a:pt x="613" y="16"/>
                </a:moveTo>
                <a:lnTo>
                  <a:pt x="61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1" y="6"/>
                </a:lnTo>
                <a:lnTo>
                  <a:pt x="0" y="9"/>
                </a:lnTo>
                <a:lnTo>
                  <a:pt x="0" y="145"/>
                </a:lnTo>
                <a:lnTo>
                  <a:pt x="15" y="145"/>
                </a:lnTo>
                <a:lnTo>
                  <a:pt x="15" y="9"/>
                </a:lnTo>
                <a:lnTo>
                  <a:pt x="7" y="16"/>
                </a:lnTo>
                <a:lnTo>
                  <a:pt x="10" y="15"/>
                </a:lnTo>
                <a:lnTo>
                  <a:pt x="12" y="13"/>
                </a:lnTo>
                <a:lnTo>
                  <a:pt x="14" y="11"/>
                </a:lnTo>
                <a:lnTo>
                  <a:pt x="15" y="9"/>
                </a:lnTo>
                <a:lnTo>
                  <a:pt x="7" y="9"/>
                </a:lnTo>
                <a:lnTo>
                  <a:pt x="7" y="16"/>
                </a:lnTo>
                <a:lnTo>
                  <a:pt x="61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2" name="Freeform 42"/>
          <p:cNvSpPr>
            <a:spLocks/>
          </p:cNvSpPr>
          <p:nvPr/>
        </p:nvSpPr>
        <p:spPr bwMode="auto">
          <a:xfrm>
            <a:off x="2655888" y="4428406"/>
            <a:ext cx="57150" cy="55562"/>
          </a:xfrm>
          <a:custGeom>
            <a:avLst/>
            <a:gdLst>
              <a:gd name="T0" fmla="*/ 0 w 67"/>
              <a:gd name="T1" fmla="*/ 0 h 69"/>
              <a:gd name="T2" fmla="*/ 33 w 67"/>
              <a:gd name="T3" fmla="*/ 69 h 69"/>
              <a:gd name="T4" fmla="*/ 67 w 67"/>
              <a:gd name="T5" fmla="*/ 0 h 69"/>
              <a:gd name="T6" fmla="*/ 0 w 67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9">
                <a:moveTo>
                  <a:pt x="0" y="0"/>
                </a:moveTo>
                <a:lnTo>
                  <a:pt x="33" y="69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2771775" y="4023593"/>
            <a:ext cx="42227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2830513" y="4077568"/>
            <a:ext cx="3683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1501775" y="4698281"/>
            <a:ext cx="12700" cy="2365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7" name="Freeform 47"/>
          <p:cNvSpPr>
            <a:spLocks/>
          </p:cNvSpPr>
          <p:nvPr/>
        </p:nvSpPr>
        <p:spPr bwMode="auto">
          <a:xfrm>
            <a:off x="1481138" y="4933231"/>
            <a:ext cx="57150" cy="55562"/>
          </a:xfrm>
          <a:custGeom>
            <a:avLst/>
            <a:gdLst>
              <a:gd name="T0" fmla="*/ 0 w 68"/>
              <a:gd name="T1" fmla="*/ 0 h 68"/>
              <a:gd name="T2" fmla="*/ 34 w 68"/>
              <a:gd name="T3" fmla="*/ 68 h 68"/>
              <a:gd name="T4" fmla="*/ 68 w 68"/>
              <a:gd name="T5" fmla="*/ 0 h 68"/>
              <a:gd name="T6" fmla="*/ 0 w 68"/>
              <a:gd name="T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0" y="0"/>
                </a:moveTo>
                <a:lnTo>
                  <a:pt x="34" y="68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9" name="Rectangle 49"/>
          <p:cNvSpPr>
            <a:spLocks noChangeArrowheads="1"/>
          </p:cNvSpPr>
          <p:nvPr/>
        </p:nvSpPr>
        <p:spPr bwMode="auto">
          <a:xfrm>
            <a:off x="1690688" y="4877668"/>
            <a:ext cx="14287" cy="650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0" name="Freeform 50"/>
          <p:cNvSpPr>
            <a:spLocks/>
          </p:cNvSpPr>
          <p:nvPr/>
        </p:nvSpPr>
        <p:spPr bwMode="auto">
          <a:xfrm>
            <a:off x="1668463" y="4941168"/>
            <a:ext cx="58737" cy="55563"/>
          </a:xfrm>
          <a:custGeom>
            <a:avLst/>
            <a:gdLst>
              <a:gd name="T0" fmla="*/ 0 w 67"/>
              <a:gd name="T1" fmla="*/ 0 h 67"/>
              <a:gd name="T2" fmla="*/ 33 w 67"/>
              <a:gd name="T3" fmla="*/ 67 h 67"/>
              <a:gd name="T4" fmla="*/ 67 w 67"/>
              <a:gd name="T5" fmla="*/ 0 h 67"/>
              <a:gd name="T6" fmla="*/ 0 w 67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7">
                <a:moveTo>
                  <a:pt x="0" y="0"/>
                </a:moveTo>
                <a:lnTo>
                  <a:pt x="33" y="67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2" name="Freeform 52"/>
          <p:cNvSpPr>
            <a:spLocks/>
          </p:cNvSpPr>
          <p:nvPr/>
        </p:nvSpPr>
        <p:spPr bwMode="auto">
          <a:xfrm>
            <a:off x="1658938" y="4841156"/>
            <a:ext cx="79375" cy="66675"/>
          </a:xfrm>
          <a:custGeom>
            <a:avLst/>
            <a:gdLst>
              <a:gd name="T0" fmla="*/ 47 w 95"/>
              <a:gd name="T1" fmla="*/ 0 h 82"/>
              <a:gd name="T2" fmla="*/ 0 w 95"/>
              <a:gd name="T3" fmla="*/ 82 h 82"/>
              <a:gd name="T4" fmla="*/ 95 w 95"/>
              <a:gd name="T5" fmla="*/ 82 h 82"/>
              <a:gd name="T6" fmla="*/ 47 w 95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2">
                <a:moveTo>
                  <a:pt x="47" y="0"/>
                </a:moveTo>
                <a:lnTo>
                  <a:pt x="0" y="82"/>
                </a:lnTo>
                <a:lnTo>
                  <a:pt x="95" y="82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3" name="Freeform 53"/>
          <p:cNvSpPr>
            <a:spLocks noEditPoints="1"/>
          </p:cNvSpPr>
          <p:nvPr/>
        </p:nvSpPr>
        <p:spPr bwMode="auto">
          <a:xfrm>
            <a:off x="1651000" y="4836393"/>
            <a:ext cx="92075" cy="74613"/>
          </a:xfrm>
          <a:custGeom>
            <a:avLst/>
            <a:gdLst>
              <a:gd name="T0" fmla="*/ 4 w 108"/>
              <a:gd name="T1" fmla="*/ 86 h 93"/>
              <a:gd name="T2" fmla="*/ 0 w 108"/>
              <a:gd name="T3" fmla="*/ 93 h 93"/>
              <a:gd name="T4" fmla="*/ 7 w 108"/>
              <a:gd name="T5" fmla="*/ 93 h 93"/>
              <a:gd name="T6" fmla="*/ 102 w 108"/>
              <a:gd name="T7" fmla="*/ 93 h 93"/>
              <a:gd name="T8" fmla="*/ 108 w 108"/>
              <a:gd name="T9" fmla="*/ 93 h 93"/>
              <a:gd name="T10" fmla="*/ 105 w 108"/>
              <a:gd name="T11" fmla="*/ 86 h 93"/>
              <a:gd name="T12" fmla="*/ 57 w 108"/>
              <a:gd name="T13" fmla="*/ 5 h 93"/>
              <a:gd name="T14" fmla="*/ 54 w 108"/>
              <a:gd name="T15" fmla="*/ 0 h 93"/>
              <a:gd name="T16" fmla="*/ 52 w 108"/>
              <a:gd name="T17" fmla="*/ 5 h 93"/>
              <a:gd name="T18" fmla="*/ 4 w 108"/>
              <a:gd name="T19" fmla="*/ 86 h 93"/>
              <a:gd name="T20" fmla="*/ 4 w 108"/>
              <a:gd name="T21" fmla="*/ 86 h 93"/>
              <a:gd name="T22" fmla="*/ 57 w 108"/>
              <a:gd name="T23" fmla="*/ 9 h 93"/>
              <a:gd name="T24" fmla="*/ 54 w 108"/>
              <a:gd name="T25" fmla="*/ 7 h 93"/>
              <a:gd name="T26" fmla="*/ 52 w 108"/>
              <a:gd name="T27" fmla="*/ 9 h 93"/>
              <a:gd name="T28" fmla="*/ 100 w 108"/>
              <a:gd name="T29" fmla="*/ 92 h 93"/>
              <a:gd name="T30" fmla="*/ 102 w 108"/>
              <a:gd name="T31" fmla="*/ 89 h 93"/>
              <a:gd name="T32" fmla="*/ 102 w 108"/>
              <a:gd name="T33" fmla="*/ 85 h 93"/>
              <a:gd name="T34" fmla="*/ 7 w 108"/>
              <a:gd name="T35" fmla="*/ 85 h 93"/>
              <a:gd name="T36" fmla="*/ 7 w 108"/>
              <a:gd name="T37" fmla="*/ 89 h 93"/>
              <a:gd name="T38" fmla="*/ 9 w 108"/>
              <a:gd name="T39" fmla="*/ 92 h 93"/>
              <a:gd name="T40" fmla="*/ 57 w 108"/>
              <a:gd name="T41" fmla="*/ 9 h 93"/>
              <a:gd name="T42" fmla="*/ 57 w 108"/>
              <a:gd name="T4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4" y="86"/>
                </a:moveTo>
                <a:lnTo>
                  <a:pt x="0" y="93"/>
                </a:lnTo>
                <a:lnTo>
                  <a:pt x="7" y="93"/>
                </a:lnTo>
                <a:lnTo>
                  <a:pt x="102" y="93"/>
                </a:lnTo>
                <a:lnTo>
                  <a:pt x="108" y="93"/>
                </a:lnTo>
                <a:lnTo>
                  <a:pt x="105" y="86"/>
                </a:lnTo>
                <a:lnTo>
                  <a:pt x="57" y="5"/>
                </a:lnTo>
                <a:lnTo>
                  <a:pt x="54" y="0"/>
                </a:lnTo>
                <a:lnTo>
                  <a:pt x="52" y="5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57" y="9"/>
                </a:moveTo>
                <a:lnTo>
                  <a:pt x="54" y="7"/>
                </a:lnTo>
                <a:lnTo>
                  <a:pt x="52" y="9"/>
                </a:lnTo>
                <a:lnTo>
                  <a:pt x="100" y="92"/>
                </a:lnTo>
                <a:lnTo>
                  <a:pt x="102" y="89"/>
                </a:lnTo>
                <a:lnTo>
                  <a:pt x="102" y="85"/>
                </a:lnTo>
                <a:lnTo>
                  <a:pt x="7" y="85"/>
                </a:lnTo>
                <a:lnTo>
                  <a:pt x="7" y="89"/>
                </a:lnTo>
                <a:lnTo>
                  <a:pt x="9" y="92"/>
                </a:lnTo>
                <a:lnTo>
                  <a:pt x="57" y="9"/>
                </a:lnTo>
                <a:lnTo>
                  <a:pt x="5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5" name="Freeform 55"/>
          <p:cNvSpPr>
            <a:spLocks/>
          </p:cNvSpPr>
          <p:nvPr/>
        </p:nvSpPr>
        <p:spPr bwMode="auto">
          <a:xfrm>
            <a:off x="1658938" y="4776068"/>
            <a:ext cx="79375" cy="63500"/>
          </a:xfrm>
          <a:custGeom>
            <a:avLst/>
            <a:gdLst>
              <a:gd name="T0" fmla="*/ 48 w 95"/>
              <a:gd name="T1" fmla="*/ 83 h 83"/>
              <a:gd name="T2" fmla="*/ 95 w 95"/>
              <a:gd name="T3" fmla="*/ 0 h 83"/>
              <a:gd name="T4" fmla="*/ 0 w 95"/>
              <a:gd name="T5" fmla="*/ 0 h 83"/>
              <a:gd name="T6" fmla="*/ 48 w 95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3">
                <a:moveTo>
                  <a:pt x="48" y="83"/>
                </a:moveTo>
                <a:lnTo>
                  <a:pt x="95" y="0"/>
                </a:lnTo>
                <a:lnTo>
                  <a:pt x="0" y="0"/>
                </a:lnTo>
                <a:lnTo>
                  <a:pt x="48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6" name="Freeform 56"/>
          <p:cNvSpPr>
            <a:spLocks noEditPoints="1"/>
          </p:cNvSpPr>
          <p:nvPr/>
        </p:nvSpPr>
        <p:spPr bwMode="auto">
          <a:xfrm>
            <a:off x="1651000" y="4772893"/>
            <a:ext cx="92075" cy="74613"/>
          </a:xfrm>
          <a:custGeom>
            <a:avLst/>
            <a:gdLst>
              <a:gd name="T0" fmla="*/ 105 w 108"/>
              <a:gd name="T1" fmla="*/ 6 h 94"/>
              <a:gd name="T2" fmla="*/ 108 w 108"/>
              <a:gd name="T3" fmla="*/ 0 h 94"/>
              <a:gd name="T4" fmla="*/ 102 w 108"/>
              <a:gd name="T5" fmla="*/ 0 h 94"/>
              <a:gd name="T6" fmla="*/ 7 w 108"/>
              <a:gd name="T7" fmla="*/ 0 h 94"/>
              <a:gd name="T8" fmla="*/ 0 w 108"/>
              <a:gd name="T9" fmla="*/ 0 h 94"/>
              <a:gd name="T10" fmla="*/ 4 w 108"/>
              <a:gd name="T11" fmla="*/ 6 h 94"/>
              <a:gd name="T12" fmla="*/ 52 w 108"/>
              <a:gd name="T13" fmla="*/ 88 h 94"/>
              <a:gd name="T14" fmla="*/ 55 w 108"/>
              <a:gd name="T15" fmla="*/ 94 h 94"/>
              <a:gd name="T16" fmla="*/ 58 w 108"/>
              <a:gd name="T17" fmla="*/ 88 h 94"/>
              <a:gd name="T18" fmla="*/ 105 w 108"/>
              <a:gd name="T19" fmla="*/ 6 h 94"/>
              <a:gd name="T20" fmla="*/ 105 w 108"/>
              <a:gd name="T21" fmla="*/ 6 h 94"/>
              <a:gd name="T22" fmla="*/ 52 w 108"/>
              <a:gd name="T23" fmla="*/ 84 h 94"/>
              <a:gd name="T24" fmla="*/ 55 w 108"/>
              <a:gd name="T25" fmla="*/ 86 h 94"/>
              <a:gd name="T26" fmla="*/ 58 w 108"/>
              <a:gd name="T27" fmla="*/ 84 h 94"/>
              <a:gd name="T28" fmla="*/ 9 w 108"/>
              <a:gd name="T29" fmla="*/ 1 h 94"/>
              <a:gd name="T30" fmla="*/ 7 w 108"/>
              <a:gd name="T31" fmla="*/ 4 h 94"/>
              <a:gd name="T32" fmla="*/ 7 w 108"/>
              <a:gd name="T33" fmla="*/ 7 h 94"/>
              <a:gd name="T34" fmla="*/ 102 w 108"/>
              <a:gd name="T35" fmla="*/ 7 h 94"/>
              <a:gd name="T36" fmla="*/ 102 w 108"/>
              <a:gd name="T37" fmla="*/ 4 h 94"/>
              <a:gd name="T38" fmla="*/ 100 w 108"/>
              <a:gd name="T39" fmla="*/ 1 h 94"/>
              <a:gd name="T40" fmla="*/ 52 w 108"/>
              <a:gd name="T41" fmla="*/ 84 h 94"/>
              <a:gd name="T42" fmla="*/ 52 w 108"/>
              <a:gd name="T4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7" y="0"/>
                </a:lnTo>
                <a:lnTo>
                  <a:pt x="0" y="0"/>
                </a:lnTo>
                <a:lnTo>
                  <a:pt x="4" y="6"/>
                </a:lnTo>
                <a:lnTo>
                  <a:pt x="52" y="88"/>
                </a:lnTo>
                <a:lnTo>
                  <a:pt x="55" y="94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2" y="84"/>
                </a:moveTo>
                <a:lnTo>
                  <a:pt x="55" y="86"/>
                </a:lnTo>
                <a:lnTo>
                  <a:pt x="58" y="84"/>
                </a:lnTo>
                <a:lnTo>
                  <a:pt x="9" y="1"/>
                </a:lnTo>
                <a:lnTo>
                  <a:pt x="7" y="4"/>
                </a:lnTo>
                <a:lnTo>
                  <a:pt x="7" y="7"/>
                </a:lnTo>
                <a:lnTo>
                  <a:pt x="102" y="7"/>
                </a:lnTo>
                <a:lnTo>
                  <a:pt x="102" y="4"/>
                </a:lnTo>
                <a:lnTo>
                  <a:pt x="100" y="1"/>
                </a:lnTo>
                <a:lnTo>
                  <a:pt x="52" y="84"/>
                </a:lnTo>
                <a:lnTo>
                  <a:pt x="52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8" name="Freeform 58"/>
          <p:cNvSpPr>
            <a:spLocks/>
          </p:cNvSpPr>
          <p:nvPr/>
        </p:nvSpPr>
        <p:spPr bwMode="auto">
          <a:xfrm>
            <a:off x="1468438" y="4630018"/>
            <a:ext cx="82550" cy="68263"/>
          </a:xfrm>
          <a:custGeom>
            <a:avLst/>
            <a:gdLst>
              <a:gd name="T0" fmla="*/ 49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9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9" y="0"/>
                </a:moveTo>
                <a:lnTo>
                  <a:pt x="0" y="83"/>
                </a:lnTo>
                <a:lnTo>
                  <a:pt x="97" y="83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9" name="Freeform 59"/>
          <p:cNvSpPr>
            <a:spLocks noEditPoints="1"/>
          </p:cNvSpPr>
          <p:nvPr/>
        </p:nvSpPr>
        <p:spPr bwMode="auto">
          <a:xfrm>
            <a:off x="1463675" y="4625256"/>
            <a:ext cx="92075" cy="76200"/>
          </a:xfrm>
          <a:custGeom>
            <a:avLst/>
            <a:gdLst>
              <a:gd name="T0" fmla="*/ 3 w 108"/>
              <a:gd name="T1" fmla="*/ 88 h 94"/>
              <a:gd name="T2" fmla="*/ 0 w 108"/>
              <a:gd name="T3" fmla="*/ 94 h 94"/>
              <a:gd name="T4" fmla="*/ 6 w 108"/>
              <a:gd name="T5" fmla="*/ 94 h 94"/>
              <a:gd name="T6" fmla="*/ 102 w 108"/>
              <a:gd name="T7" fmla="*/ 94 h 94"/>
              <a:gd name="T8" fmla="*/ 108 w 108"/>
              <a:gd name="T9" fmla="*/ 94 h 94"/>
              <a:gd name="T10" fmla="*/ 105 w 108"/>
              <a:gd name="T11" fmla="*/ 88 h 94"/>
              <a:gd name="T12" fmla="*/ 57 w 108"/>
              <a:gd name="T13" fmla="*/ 6 h 94"/>
              <a:gd name="T14" fmla="*/ 53 w 108"/>
              <a:gd name="T15" fmla="*/ 0 h 94"/>
              <a:gd name="T16" fmla="*/ 51 w 108"/>
              <a:gd name="T17" fmla="*/ 6 h 94"/>
              <a:gd name="T18" fmla="*/ 3 w 108"/>
              <a:gd name="T19" fmla="*/ 88 h 94"/>
              <a:gd name="T20" fmla="*/ 3 w 108"/>
              <a:gd name="T21" fmla="*/ 88 h 94"/>
              <a:gd name="T22" fmla="*/ 57 w 108"/>
              <a:gd name="T23" fmla="*/ 10 h 94"/>
              <a:gd name="T24" fmla="*/ 53 w 108"/>
              <a:gd name="T25" fmla="*/ 8 h 94"/>
              <a:gd name="T26" fmla="*/ 51 w 108"/>
              <a:gd name="T27" fmla="*/ 10 h 94"/>
              <a:gd name="T28" fmla="*/ 99 w 108"/>
              <a:gd name="T29" fmla="*/ 93 h 94"/>
              <a:gd name="T30" fmla="*/ 102 w 108"/>
              <a:gd name="T31" fmla="*/ 90 h 94"/>
              <a:gd name="T32" fmla="*/ 102 w 108"/>
              <a:gd name="T33" fmla="*/ 87 h 94"/>
              <a:gd name="T34" fmla="*/ 6 w 108"/>
              <a:gd name="T35" fmla="*/ 87 h 94"/>
              <a:gd name="T36" fmla="*/ 6 w 108"/>
              <a:gd name="T37" fmla="*/ 90 h 94"/>
              <a:gd name="T38" fmla="*/ 10 w 108"/>
              <a:gd name="T39" fmla="*/ 93 h 94"/>
              <a:gd name="T40" fmla="*/ 57 w 108"/>
              <a:gd name="T41" fmla="*/ 10 h 94"/>
              <a:gd name="T42" fmla="*/ 57 w 108"/>
              <a:gd name="T43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3" y="88"/>
                </a:moveTo>
                <a:lnTo>
                  <a:pt x="0" y="94"/>
                </a:lnTo>
                <a:lnTo>
                  <a:pt x="6" y="94"/>
                </a:lnTo>
                <a:lnTo>
                  <a:pt x="102" y="94"/>
                </a:lnTo>
                <a:lnTo>
                  <a:pt x="108" y="94"/>
                </a:lnTo>
                <a:lnTo>
                  <a:pt x="105" y="88"/>
                </a:lnTo>
                <a:lnTo>
                  <a:pt x="57" y="6"/>
                </a:lnTo>
                <a:lnTo>
                  <a:pt x="53" y="0"/>
                </a:lnTo>
                <a:lnTo>
                  <a:pt x="51" y="6"/>
                </a:lnTo>
                <a:lnTo>
                  <a:pt x="3" y="88"/>
                </a:lnTo>
                <a:lnTo>
                  <a:pt x="3" y="88"/>
                </a:lnTo>
                <a:close/>
                <a:moveTo>
                  <a:pt x="57" y="10"/>
                </a:moveTo>
                <a:lnTo>
                  <a:pt x="53" y="8"/>
                </a:lnTo>
                <a:lnTo>
                  <a:pt x="51" y="10"/>
                </a:lnTo>
                <a:lnTo>
                  <a:pt x="99" y="93"/>
                </a:lnTo>
                <a:lnTo>
                  <a:pt x="102" y="90"/>
                </a:lnTo>
                <a:lnTo>
                  <a:pt x="102" y="87"/>
                </a:lnTo>
                <a:lnTo>
                  <a:pt x="6" y="87"/>
                </a:lnTo>
                <a:lnTo>
                  <a:pt x="6" y="90"/>
                </a:lnTo>
                <a:lnTo>
                  <a:pt x="10" y="93"/>
                </a:lnTo>
                <a:lnTo>
                  <a:pt x="57" y="10"/>
                </a:lnTo>
                <a:lnTo>
                  <a:pt x="5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1" name="Freeform 61"/>
          <p:cNvSpPr>
            <a:spLocks/>
          </p:cNvSpPr>
          <p:nvPr/>
        </p:nvSpPr>
        <p:spPr bwMode="auto">
          <a:xfrm>
            <a:off x="1468438" y="4564931"/>
            <a:ext cx="82550" cy="65087"/>
          </a:xfrm>
          <a:custGeom>
            <a:avLst/>
            <a:gdLst>
              <a:gd name="T0" fmla="*/ 49 w 97"/>
              <a:gd name="T1" fmla="*/ 82 h 82"/>
              <a:gd name="T2" fmla="*/ 97 w 97"/>
              <a:gd name="T3" fmla="*/ 0 h 82"/>
              <a:gd name="T4" fmla="*/ 0 w 97"/>
              <a:gd name="T5" fmla="*/ 0 h 82"/>
              <a:gd name="T6" fmla="*/ 49 w 97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2">
                <a:moveTo>
                  <a:pt x="49" y="82"/>
                </a:moveTo>
                <a:lnTo>
                  <a:pt x="97" y="0"/>
                </a:lnTo>
                <a:lnTo>
                  <a:pt x="0" y="0"/>
                </a:lnTo>
                <a:lnTo>
                  <a:pt x="4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Freeform 62"/>
          <p:cNvSpPr>
            <a:spLocks noEditPoints="1"/>
          </p:cNvSpPr>
          <p:nvPr/>
        </p:nvSpPr>
        <p:spPr bwMode="auto">
          <a:xfrm>
            <a:off x="1463675" y="4561756"/>
            <a:ext cx="92075" cy="76200"/>
          </a:xfrm>
          <a:custGeom>
            <a:avLst/>
            <a:gdLst>
              <a:gd name="T0" fmla="*/ 105 w 108"/>
              <a:gd name="T1" fmla="*/ 6 h 93"/>
              <a:gd name="T2" fmla="*/ 108 w 108"/>
              <a:gd name="T3" fmla="*/ 0 h 93"/>
              <a:gd name="T4" fmla="*/ 102 w 108"/>
              <a:gd name="T5" fmla="*/ 0 h 93"/>
              <a:gd name="T6" fmla="*/ 6 w 108"/>
              <a:gd name="T7" fmla="*/ 0 h 93"/>
              <a:gd name="T8" fmla="*/ 0 w 108"/>
              <a:gd name="T9" fmla="*/ 0 h 93"/>
              <a:gd name="T10" fmla="*/ 3 w 108"/>
              <a:gd name="T11" fmla="*/ 6 h 93"/>
              <a:gd name="T12" fmla="*/ 51 w 108"/>
              <a:gd name="T13" fmla="*/ 88 h 93"/>
              <a:gd name="T14" fmla="*/ 55 w 108"/>
              <a:gd name="T15" fmla="*/ 93 h 93"/>
              <a:gd name="T16" fmla="*/ 58 w 108"/>
              <a:gd name="T17" fmla="*/ 88 h 93"/>
              <a:gd name="T18" fmla="*/ 105 w 108"/>
              <a:gd name="T19" fmla="*/ 6 h 93"/>
              <a:gd name="T20" fmla="*/ 105 w 108"/>
              <a:gd name="T21" fmla="*/ 6 h 93"/>
              <a:gd name="T22" fmla="*/ 51 w 108"/>
              <a:gd name="T23" fmla="*/ 84 h 93"/>
              <a:gd name="T24" fmla="*/ 55 w 108"/>
              <a:gd name="T25" fmla="*/ 86 h 93"/>
              <a:gd name="T26" fmla="*/ 58 w 108"/>
              <a:gd name="T27" fmla="*/ 84 h 93"/>
              <a:gd name="T28" fmla="*/ 10 w 108"/>
              <a:gd name="T29" fmla="*/ 1 h 93"/>
              <a:gd name="T30" fmla="*/ 6 w 108"/>
              <a:gd name="T31" fmla="*/ 4 h 93"/>
              <a:gd name="T32" fmla="*/ 6 w 108"/>
              <a:gd name="T33" fmla="*/ 7 h 93"/>
              <a:gd name="T34" fmla="*/ 102 w 108"/>
              <a:gd name="T35" fmla="*/ 7 h 93"/>
              <a:gd name="T36" fmla="*/ 102 w 108"/>
              <a:gd name="T37" fmla="*/ 4 h 93"/>
              <a:gd name="T38" fmla="*/ 99 w 108"/>
              <a:gd name="T39" fmla="*/ 1 h 93"/>
              <a:gd name="T40" fmla="*/ 51 w 108"/>
              <a:gd name="T41" fmla="*/ 84 h 93"/>
              <a:gd name="T42" fmla="*/ 51 w 108"/>
              <a:gd name="T43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lnTo>
                  <a:pt x="51" y="88"/>
                </a:lnTo>
                <a:lnTo>
                  <a:pt x="55" y="93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1" y="84"/>
                </a:moveTo>
                <a:lnTo>
                  <a:pt x="55" y="86"/>
                </a:lnTo>
                <a:lnTo>
                  <a:pt x="58" y="84"/>
                </a:lnTo>
                <a:lnTo>
                  <a:pt x="10" y="1"/>
                </a:lnTo>
                <a:lnTo>
                  <a:pt x="6" y="4"/>
                </a:lnTo>
                <a:lnTo>
                  <a:pt x="6" y="7"/>
                </a:lnTo>
                <a:lnTo>
                  <a:pt x="102" y="7"/>
                </a:lnTo>
                <a:lnTo>
                  <a:pt x="102" y="4"/>
                </a:lnTo>
                <a:lnTo>
                  <a:pt x="99" y="1"/>
                </a:lnTo>
                <a:lnTo>
                  <a:pt x="51" y="84"/>
                </a:lnTo>
                <a:lnTo>
                  <a:pt x="51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Rectangle 63"/>
          <p:cNvSpPr>
            <a:spLocks noChangeArrowheads="1"/>
          </p:cNvSpPr>
          <p:nvPr/>
        </p:nvSpPr>
        <p:spPr bwMode="auto">
          <a:xfrm>
            <a:off x="1501775" y="4518893"/>
            <a:ext cx="12700" cy="746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4" name="Rectangle 64"/>
          <p:cNvSpPr>
            <a:spLocks noChangeArrowheads="1"/>
          </p:cNvSpPr>
          <p:nvPr/>
        </p:nvSpPr>
        <p:spPr bwMode="auto">
          <a:xfrm>
            <a:off x="1692275" y="4736381"/>
            <a:ext cx="12700" cy="47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5" name="Rectangle 65"/>
          <p:cNvSpPr>
            <a:spLocks noChangeArrowheads="1"/>
          </p:cNvSpPr>
          <p:nvPr/>
        </p:nvSpPr>
        <p:spPr bwMode="auto">
          <a:xfrm>
            <a:off x="1422400" y="4415706"/>
            <a:ext cx="1825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Rectangle 66"/>
          <p:cNvSpPr>
            <a:spLocks noChangeArrowheads="1"/>
          </p:cNvSpPr>
          <p:nvPr/>
        </p:nvSpPr>
        <p:spPr bwMode="auto">
          <a:xfrm>
            <a:off x="1454150" y="4437931"/>
            <a:ext cx="122238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7" name="Rectangle 67"/>
          <p:cNvSpPr>
            <a:spLocks noChangeArrowheads="1"/>
          </p:cNvSpPr>
          <p:nvPr/>
        </p:nvSpPr>
        <p:spPr bwMode="auto">
          <a:xfrm>
            <a:off x="1454150" y="4442693"/>
            <a:ext cx="71438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 u="sng">
                <a:solidFill>
                  <a:srgbClr val="000000"/>
                </a:solidFill>
              </a:rPr>
              <a:t>hot</a:t>
            </a:r>
            <a:endParaRPr lang="en-GB" u="sng"/>
          </a:p>
        </p:txBody>
      </p:sp>
      <p:sp>
        <p:nvSpPr>
          <p:cNvPr id="20548" name="Rectangle 68"/>
          <p:cNvSpPr>
            <a:spLocks noChangeArrowheads="1"/>
          </p:cNvSpPr>
          <p:nvPr/>
        </p:nvSpPr>
        <p:spPr bwMode="auto">
          <a:xfrm>
            <a:off x="1600200" y="4630018"/>
            <a:ext cx="2222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9" name="Rectangle 69"/>
          <p:cNvSpPr>
            <a:spLocks noChangeArrowheads="1"/>
          </p:cNvSpPr>
          <p:nvPr/>
        </p:nvSpPr>
        <p:spPr bwMode="auto">
          <a:xfrm>
            <a:off x="1633538" y="4652243"/>
            <a:ext cx="157162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1633538" y="4657006"/>
            <a:ext cx="92075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 u="sng">
                <a:solidFill>
                  <a:srgbClr val="000000"/>
                </a:solidFill>
              </a:rPr>
              <a:t>cold</a:t>
            </a:r>
            <a:endParaRPr lang="en-GB" u="sng"/>
          </a:p>
        </p:txBody>
      </p:sp>
      <p:sp>
        <p:nvSpPr>
          <p:cNvPr id="20552" name="Rectangle 72"/>
          <p:cNvSpPr>
            <a:spLocks noChangeArrowheads="1"/>
          </p:cNvSpPr>
          <p:nvPr/>
        </p:nvSpPr>
        <p:spPr bwMode="auto">
          <a:xfrm>
            <a:off x="3001963" y="5265018"/>
            <a:ext cx="1174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3" name="Freeform 73"/>
          <p:cNvSpPr>
            <a:spLocks/>
          </p:cNvSpPr>
          <p:nvPr/>
        </p:nvSpPr>
        <p:spPr bwMode="auto">
          <a:xfrm>
            <a:off x="3119438" y="5242793"/>
            <a:ext cx="57150" cy="57150"/>
          </a:xfrm>
          <a:custGeom>
            <a:avLst/>
            <a:gdLst>
              <a:gd name="T0" fmla="*/ 0 w 67"/>
              <a:gd name="T1" fmla="*/ 68 h 68"/>
              <a:gd name="T2" fmla="*/ 67 w 67"/>
              <a:gd name="T3" fmla="*/ 34 h 68"/>
              <a:gd name="T4" fmla="*/ 0 w 67"/>
              <a:gd name="T5" fmla="*/ 0 h 68"/>
              <a:gd name="T6" fmla="*/ 0 w 67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8">
                <a:moveTo>
                  <a:pt x="0" y="68"/>
                </a:moveTo>
                <a:lnTo>
                  <a:pt x="67" y="34"/>
                </a:lnTo>
                <a:lnTo>
                  <a:pt x="0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4" name="Freeform 74"/>
          <p:cNvSpPr>
            <a:spLocks/>
          </p:cNvSpPr>
          <p:nvPr/>
        </p:nvSpPr>
        <p:spPr bwMode="auto">
          <a:xfrm>
            <a:off x="2433638" y="4723681"/>
            <a:ext cx="752475" cy="446087"/>
          </a:xfrm>
          <a:custGeom>
            <a:avLst/>
            <a:gdLst>
              <a:gd name="T0" fmla="*/ 82 w 880"/>
              <a:gd name="T1" fmla="*/ 0 h 550"/>
              <a:gd name="T2" fmla="*/ 64 w 880"/>
              <a:gd name="T3" fmla="*/ 4 h 550"/>
              <a:gd name="T4" fmla="*/ 48 w 880"/>
              <a:gd name="T5" fmla="*/ 11 h 550"/>
              <a:gd name="T6" fmla="*/ 33 w 880"/>
              <a:gd name="T7" fmla="*/ 21 h 550"/>
              <a:gd name="T8" fmla="*/ 21 w 880"/>
              <a:gd name="T9" fmla="*/ 33 h 550"/>
              <a:gd name="T10" fmla="*/ 11 w 880"/>
              <a:gd name="T11" fmla="*/ 48 h 550"/>
              <a:gd name="T12" fmla="*/ 4 w 880"/>
              <a:gd name="T13" fmla="*/ 64 h 550"/>
              <a:gd name="T14" fmla="*/ 0 w 880"/>
              <a:gd name="T15" fmla="*/ 82 h 550"/>
              <a:gd name="T16" fmla="*/ 0 w 880"/>
              <a:gd name="T17" fmla="*/ 458 h 550"/>
              <a:gd name="T18" fmla="*/ 1 w 880"/>
              <a:gd name="T19" fmla="*/ 476 h 550"/>
              <a:gd name="T20" fmla="*/ 8 w 880"/>
              <a:gd name="T21" fmla="*/ 493 h 550"/>
              <a:gd name="T22" fmla="*/ 15 w 880"/>
              <a:gd name="T23" fmla="*/ 509 h 550"/>
              <a:gd name="T24" fmla="*/ 27 w 880"/>
              <a:gd name="T25" fmla="*/ 523 h 550"/>
              <a:gd name="T26" fmla="*/ 41 w 880"/>
              <a:gd name="T27" fmla="*/ 534 h 550"/>
              <a:gd name="T28" fmla="*/ 56 w 880"/>
              <a:gd name="T29" fmla="*/ 542 h 550"/>
              <a:gd name="T30" fmla="*/ 73 w 880"/>
              <a:gd name="T31" fmla="*/ 548 h 550"/>
              <a:gd name="T32" fmla="*/ 92 w 880"/>
              <a:gd name="T33" fmla="*/ 550 h 550"/>
              <a:gd name="T34" fmla="*/ 797 w 880"/>
              <a:gd name="T35" fmla="*/ 549 h 550"/>
              <a:gd name="T36" fmla="*/ 815 w 880"/>
              <a:gd name="T37" fmla="*/ 545 h 550"/>
              <a:gd name="T38" fmla="*/ 831 w 880"/>
              <a:gd name="T39" fmla="*/ 538 h 550"/>
              <a:gd name="T40" fmla="*/ 846 w 880"/>
              <a:gd name="T41" fmla="*/ 528 h 550"/>
              <a:gd name="T42" fmla="*/ 859 w 880"/>
              <a:gd name="T43" fmla="*/ 516 h 550"/>
              <a:gd name="T44" fmla="*/ 869 w 880"/>
              <a:gd name="T45" fmla="*/ 502 h 550"/>
              <a:gd name="T46" fmla="*/ 875 w 880"/>
              <a:gd name="T47" fmla="*/ 486 h 550"/>
              <a:gd name="T48" fmla="*/ 879 w 880"/>
              <a:gd name="T49" fmla="*/ 468 h 550"/>
              <a:gd name="T50" fmla="*/ 880 w 880"/>
              <a:gd name="T51" fmla="*/ 91 h 550"/>
              <a:gd name="T52" fmla="*/ 878 w 880"/>
              <a:gd name="T53" fmla="*/ 73 h 550"/>
              <a:gd name="T54" fmla="*/ 873 w 880"/>
              <a:gd name="T55" fmla="*/ 56 h 550"/>
              <a:gd name="T56" fmla="*/ 864 w 880"/>
              <a:gd name="T57" fmla="*/ 41 h 550"/>
              <a:gd name="T58" fmla="*/ 853 w 880"/>
              <a:gd name="T59" fmla="*/ 27 h 550"/>
              <a:gd name="T60" fmla="*/ 840 w 880"/>
              <a:gd name="T61" fmla="*/ 15 h 550"/>
              <a:gd name="T62" fmla="*/ 824 w 880"/>
              <a:gd name="T63" fmla="*/ 8 h 550"/>
              <a:gd name="T64" fmla="*/ 807 w 880"/>
              <a:gd name="T65" fmla="*/ 2 h 550"/>
              <a:gd name="T66" fmla="*/ 787 w 880"/>
              <a:gd name="T67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550">
                <a:moveTo>
                  <a:pt x="92" y="0"/>
                </a:moveTo>
                <a:lnTo>
                  <a:pt x="82" y="0"/>
                </a:lnTo>
                <a:lnTo>
                  <a:pt x="73" y="2"/>
                </a:lnTo>
                <a:lnTo>
                  <a:pt x="64" y="4"/>
                </a:lnTo>
                <a:lnTo>
                  <a:pt x="56" y="8"/>
                </a:lnTo>
                <a:lnTo>
                  <a:pt x="48" y="11"/>
                </a:lnTo>
                <a:lnTo>
                  <a:pt x="41" y="15"/>
                </a:lnTo>
                <a:lnTo>
                  <a:pt x="33" y="21"/>
                </a:lnTo>
                <a:lnTo>
                  <a:pt x="27" y="27"/>
                </a:lnTo>
                <a:lnTo>
                  <a:pt x="21" y="33"/>
                </a:lnTo>
                <a:lnTo>
                  <a:pt x="15" y="41"/>
                </a:lnTo>
                <a:lnTo>
                  <a:pt x="11" y="48"/>
                </a:lnTo>
                <a:lnTo>
                  <a:pt x="8" y="56"/>
                </a:lnTo>
                <a:lnTo>
                  <a:pt x="4" y="64"/>
                </a:lnTo>
                <a:lnTo>
                  <a:pt x="1" y="73"/>
                </a:lnTo>
                <a:lnTo>
                  <a:pt x="0" y="82"/>
                </a:lnTo>
                <a:lnTo>
                  <a:pt x="0" y="91"/>
                </a:lnTo>
                <a:lnTo>
                  <a:pt x="0" y="458"/>
                </a:lnTo>
                <a:lnTo>
                  <a:pt x="0" y="468"/>
                </a:lnTo>
                <a:lnTo>
                  <a:pt x="1" y="476"/>
                </a:lnTo>
                <a:lnTo>
                  <a:pt x="4" y="486"/>
                </a:lnTo>
                <a:lnTo>
                  <a:pt x="8" y="493"/>
                </a:lnTo>
                <a:lnTo>
                  <a:pt x="11" y="502"/>
                </a:lnTo>
                <a:lnTo>
                  <a:pt x="15" y="509"/>
                </a:lnTo>
                <a:lnTo>
                  <a:pt x="21" y="516"/>
                </a:lnTo>
                <a:lnTo>
                  <a:pt x="27" y="523"/>
                </a:lnTo>
                <a:lnTo>
                  <a:pt x="33" y="528"/>
                </a:lnTo>
                <a:lnTo>
                  <a:pt x="41" y="534"/>
                </a:lnTo>
                <a:lnTo>
                  <a:pt x="48" y="538"/>
                </a:lnTo>
                <a:lnTo>
                  <a:pt x="56" y="542"/>
                </a:lnTo>
                <a:lnTo>
                  <a:pt x="64" y="545"/>
                </a:lnTo>
                <a:lnTo>
                  <a:pt x="73" y="548"/>
                </a:lnTo>
                <a:lnTo>
                  <a:pt x="82" y="549"/>
                </a:lnTo>
                <a:lnTo>
                  <a:pt x="92" y="550"/>
                </a:lnTo>
                <a:lnTo>
                  <a:pt x="787" y="550"/>
                </a:lnTo>
                <a:lnTo>
                  <a:pt x="797" y="549"/>
                </a:lnTo>
                <a:lnTo>
                  <a:pt x="807" y="548"/>
                </a:lnTo>
                <a:lnTo>
                  <a:pt x="815" y="545"/>
                </a:lnTo>
                <a:lnTo>
                  <a:pt x="824" y="542"/>
                </a:lnTo>
                <a:lnTo>
                  <a:pt x="831" y="538"/>
                </a:lnTo>
                <a:lnTo>
                  <a:pt x="840" y="534"/>
                </a:lnTo>
                <a:lnTo>
                  <a:pt x="846" y="528"/>
                </a:lnTo>
                <a:lnTo>
                  <a:pt x="853" y="523"/>
                </a:lnTo>
                <a:lnTo>
                  <a:pt x="859" y="516"/>
                </a:lnTo>
                <a:lnTo>
                  <a:pt x="864" y="509"/>
                </a:lnTo>
                <a:lnTo>
                  <a:pt x="869" y="502"/>
                </a:lnTo>
                <a:lnTo>
                  <a:pt x="873" y="493"/>
                </a:lnTo>
                <a:lnTo>
                  <a:pt x="875" y="486"/>
                </a:lnTo>
                <a:lnTo>
                  <a:pt x="878" y="476"/>
                </a:lnTo>
                <a:lnTo>
                  <a:pt x="879" y="468"/>
                </a:lnTo>
                <a:lnTo>
                  <a:pt x="880" y="458"/>
                </a:lnTo>
                <a:lnTo>
                  <a:pt x="880" y="91"/>
                </a:lnTo>
                <a:lnTo>
                  <a:pt x="879" y="82"/>
                </a:lnTo>
                <a:lnTo>
                  <a:pt x="878" y="73"/>
                </a:lnTo>
                <a:lnTo>
                  <a:pt x="875" y="64"/>
                </a:lnTo>
                <a:lnTo>
                  <a:pt x="873" y="56"/>
                </a:lnTo>
                <a:lnTo>
                  <a:pt x="869" y="48"/>
                </a:lnTo>
                <a:lnTo>
                  <a:pt x="864" y="41"/>
                </a:lnTo>
                <a:lnTo>
                  <a:pt x="859" y="33"/>
                </a:lnTo>
                <a:lnTo>
                  <a:pt x="853" y="27"/>
                </a:lnTo>
                <a:lnTo>
                  <a:pt x="846" y="21"/>
                </a:lnTo>
                <a:lnTo>
                  <a:pt x="840" y="15"/>
                </a:lnTo>
                <a:lnTo>
                  <a:pt x="831" y="11"/>
                </a:lnTo>
                <a:lnTo>
                  <a:pt x="824" y="8"/>
                </a:lnTo>
                <a:lnTo>
                  <a:pt x="815" y="4"/>
                </a:lnTo>
                <a:lnTo>
                  <a:pt x="807" y="2"/>
                </a:lnTo>
                <a:lnTo>
                  <a:pt x="797" y="0"/>
                </a:lnTo>
                <a:lnTo>
                  <a:pt x="787" y="0"/>
                </a:lnTo>
                <a:lnTo>
                  <a:pt x="92" y="0"/>
                </a:lnTo>
                <a:close/>
              </a:path>
            </a:pathLst>
          </a:custGeom>
          <a:solidFill>
            <a:srgbClr val="A4D0EB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5" name="Freeform 75"/>
          <p:cNvSpPr>
            <a:spLocks/>
          </p:cNvSpPr>
          <p:nvPr/>
        </p:nvSpPr>
        <p:spPr bwMode="auto">
          <a:xfrm>
            <a:off x="2495550" y="4487143"/>
            <a:ext cx="631825" cy="627063"/>
          </a:xfrm>
          <a:custGeom>
            <a:avLst/>
            <a:gdLst>
              <a:gd name="T0" fmla="*/ 111 w 741"/>
              <a:gd name="T1" fmla="*/ 1 h 772"/>
              <a:gd name="T2" fmla="*/ 86 w 741"/>
              <a:gd name="T3" fmla="*/ 5 h 772"/>
              <a:gd name="T4" fmla="*/ 64 w 741"/>
              <a:gd name="T5" fmla="*/ 15 h 772"/>
              <a:gd name="T6" fmla="*/ 45 w 741"/>
              <a:gd name="T7" fmla="*/ 27 h 772"/>
              <a:gd name="T8" fmla="*/ 27 w 741"/>
              <a:gd name="T9" fmla="*/ 45 h 772"/>
              <a:gd name="T10" fmla="*/ 15 w 741"/>
              <a:gd name="T11" fmla="*/ 64 h 772"/>
              <a:gd name="T12" fmla="*/ 5 w 741"/>
              <a:gd name="T13" fmla="*/ 86 h 772"/>
              <a:gd name="T14" fmla="*/ 0 w 741"/>
              <a:gd name="T15" fmla="*/ 111 h 772"/>
              <a:gd name="T16" fmla="*/ 0 w 741"/>
              <a:gd name="T17" fmla="*/ 650 h 772"/>
              <a:gd name="T18" fmla="*/ 2 w 741"/>
              <a:gd name="T19" fmla="*/ 674 h 772"/>
              <a:gd name="T20" fmla="*/ 9 w 741"/>
              <a:gd name="T21" fmla="*/ 698 h 772"/>
              <a:gd name="T22" fmla="*/ 21 w 741"/>
              <a:gd name="T23" fmla="*/ 718 h 772"/>
              <a:gd name="T24" fmla="*/ 36 w 741"/>
              <a:gd name="T25" fmla="*/ 736 h 772"/>
              <a:gd name="T26" fmla="*/ 54 w 741"/>
              <a:gd name="T27" fmla="*/ 751 h 772"/>
              <a:gd name="T28" fmla="*/ 74 w 741"/>
              <a:gd name="T29" fmla="*/ 763 h 772"/>
              <a:gd name="T30" fmla="*/ 98 w 741"/>
              <a:gd name="T31" fmla="*/ 770 h 772"/>
              <a:gd name="T32" fmla="*/ 123 w 741"/>
              <a:gd name="T33" fmla="*/ 772 h 772"/>
              <a:gd name="T34" fmla="*/ 630 w 741"/>
              <a:gd name="T35" fmla="*/ 772 h 772"/>
              <a:gd name="T36" fmla="*/ 654 w 741"/>
              <a:gd name="T37" fmla="*/ 767 h 772"/>
              <a:gd name="T38" fmla="*/ 676 w 741"/>
              <a:gd name="T39" fmla="*/ 758 h 772"/>
              <a:gd name="T40" fmla="*/ 695 w 741"/>
              <a:gd name="T41" fmla="*/ 745 h 772"/>
              <a:gd name="T42" fmla="*/ 712 w 741"/>
              <a:gd name="T43" fmla="*/ 728 h 772"/>
              <a:gd name="T44" fmla="*/ 725 w 741"/>
              <a:gd name="T45" fmla="*/ 708 h 772"/>
              <a:gd name="T46" fmla="*/ 734 w 741"/>
              <a:gd name="T47" fmla="*/ 686 h 772"/>
              <a:gd name="T48" fmla="*/ 740 w 741"/>
              <a:gd name="T49" fmla="*/ 661 h 772"/>
              <a:gd name="T50" fmla="*/ 741 w 741"/>
              <a:gd name="T51" fmla="*/ 122 h 772"/>
              <a:gd name="T52" fmla="*/ 738 w 741"/>
              <a:gd name="T53" fmla="*/ 98 h 772"/>
              <a:gd name="T54" fmla="*/ 731 w 741"/>
              <a:gd name="T55" fmla="*/ 74 h 772"/>
              <a:gd name="T56" fmla="*/ 719 w 741"/>
              <a:gd name="T57" fmla="*/ 54 h 772"/>
              <a:gd name="T58" fmla="*/ 704 w 741"/>
              <a:gd name="T59" fmla="*/ 36 h 772"/>
              <a:gd name="T60" fmla="*/ 686 w 741"/>
              <a:gd name="T61" fmla="*/ 21 h 772"/>
              <a:gd name="T62" fmla="*/ 665 w 741"/>
              <a:gd name="T63" fmla="*/ 9 h 772"/>
              <a:gd name="T64" fmla="*/ 642 w 741"/>
              <a:gd name="T65" fmla="*/ 2 h 772"/>
              <a:gd name="T66" fmla="*/ 617 w 741"/>
              <a:gd name="T6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1" h="772">
                <a:moveTo>
                  <a:pt x="123" y="0"/>
                </a:moveTo>
                <a:lnTo>
                  <a:pt x="111" y="1"/>
                </a:lnTo>
                <a:lnTo>
                  <a:pt x="98" y="2"/>
                </a:lnTo>
                <a:lnTo>
                  <a:pt x="86" y="5"/>
                </a:lnTo>
                <a:lnTo>
                  <a:pt x="74" y="9"/>
                </a:lnTo>
                <a:lnTo>
                  <a:pt x="64" y="15"/>
                </a:lnTo>
                <a:lnTo>
                  <a:pt x="54" y="21"/>
                </a:lnTo>
                <a:lnTo>
                  <a:pt x="45" y="27"/>
                </a:lnTo>
                <a:lnTo>
                  <a:pt x="36" y="36"/>
                </a:lnTo>
                <a:lnTo>
                  <a:pt x="27" y="45"/>
                </a:lnTo>
                <a:lnTo>
                  <a:pt x="21" y="54"/>
                </a:lnTo>
                <a:lnTo>
                  <a:pt x="15" y="64"/>
                </a:lnTo>
                <a:lnTo>
                  <a:pt x="9" y="74"/>
                </a:lnTo>
                <a:lnTo>
                  <a:pt x="5" y="86"/>
                </a:lnTo>
                <a:lnTo>
                  <a:pt x="2" y="98"/>
                </a:lnTo>
                <a:lnTo>
                  <a:pt x="0" y="111"/>
                </a:lnTo>
                <a:lnTo>
                  <a:pt x="0" y="122"/>
                </a:lnTo>
                <a:lnTo>
                  <a:pt x="0" y="650"/>
                </a:lnTo>
                <a:lnTo>
                  <a:pt x="0" y="661"/>
                </a:lnTo>
                <a:lnTo>
                  <a:pt x="2" y="674"/>
                </a:lnTo>
                <a:lnTo>
                  <a:pt x="5" y="686"/>
                </a:lnTo>
                <a:lnTo>
                  <a:pt x="9" y="698"/>
                </a:lnTo>
                <a:lnTo>
                  <a:pt x="15" y="708"/>
                </a:lnTo>
                <a:lnTo>
                  <a:pt x="21" y="718"/>
                </a:lnTo>
                <a:lnTo>
                  <a:pt x="27" y="728"/>
                </a:lnTo>
                <a:lnTo>
                  <a:pt x="36" y="736"/>
                </a:lnTo>
                <a:lnTo>
                  <a:pt x="45" y="745"/>
                </a:lnTo>
                <a:lnTo>
                  <a:pt x="54" y="751"/>
                </a:lnTo>
                <a:lnTo>
                  <a:pt x="64" y="758"/>
                </a:lnTo>
                <a:lnTo>
                  <a:pt x="74" y="763"/>
                </a:lnTo>
                <a:lnTo>
                  <a:pt x="86" y="767"/>
                </a:lnTo>
                <a:lnTo>
                  <a:pt x="98" y="770"/>
                </a:lnTo>
                <a:lnTo>
                  <a:pt x="111" y="772"/>
                </a:lnTo>
                <a:lnTo>
                  <a:pt x="123" y="772"/>
                </a:lnTo>
                <a:lnTo>
                  <a:pt x="617" y="772"/>
                </a:lnTo>
                <a:lnTo>
                  <a:pt x="630" y="772"/>
                </a:lnTo>
                <a:lnTo>
                  <a:pt x="642" y="770"/>
                </a:lnTo>
                <a:lnTo>
                  <a:pt x="654" y="767"/>
                </a:lnTo>
                <a:lnTo>
                  <a:pt x="665" y="763"/>
                </a:lnTo>
                <a:lnTo>
                  <a:pt x="676" y="758"/>
                </a:lnTo>
                <a:lnTo>
                  <a:pt x="686" y="751"/>
                </a:lnTo>
                <a:lnTo>
                  <a:pt x="695" y="745"/>
                </a:lnTo>
                <a:lnTo>
                  <a:pt x="704" y="736"/>
                </a:lnTo>
                <a:lnTo>
                  <a:pt x="712" y="728"/>
                </a:lnTo>
                <a:lnTo>
                  <a:pt x="719" y="718"/>
                </a:lnTo>
                <a:lnTo>
                  <a:pt x="725" y="708"/>
                </a:lnTo>
                <a:lnTo>
                  <a:pt x="731" y="698"/>
                </a:lnTo>
                <a:lnTo>
                  <a:pt x="734" y="686"/>
                </a:lnTo>
                <a:lnTo>
                  <a:pt x="738" y="674"/>
                </a:lnTo>
                <a:lnTo>
                  <a:pt x="740" y="661"/>
                </a:lnTo>
                <a:lnTo>
                  <a:pt x="741" y="650"/>
                </a:lnTo>
                <a:lnTo>
                  <a:pt x="741" y="122"/>
                </a:lnTo>
                <a:lnTo>
                  <a:pt x="740" y="111"/>
                </a:lnTo>
                <a:lnTo>
                  <a:pt x="738" y="98"/>
                </a:lnTo>
                <a:lnTo>
                  <a:pt x="734" y="86"/>
                </a:lnTo>
                <a:lnTo>
                  <a:pt x="731" y="74"/>
                </a:lnTo>
                <a:lnTo>
                  <a:pt x="725" y="64"/>
                </a:lnTo>
                <a:lnTo>
                  <a:pt x="719" y="54"/>
                </a:lnTo>
                <a:lnTo>
                  <a:pt x="712" y="45"/>
                </a:lnTo>
                <a:lnTo>
                  <a:pt x="704" y="36"/>
                </a:lnTo>
                <a:lnTo>
                  <a:pt x="695" y="27"/>
                </a:lnTo>
                <a:lnTo>
                  <a:pt x="686" y="21"/>
                </a:lnTo>
                <a:lnTo>
                  <a:pt x="676" y="15"/>
                </a:lnTo>
                <a:lnTo>
                  <a:pt x="665" y="9"/>
                </a:lnTo>
                <a:lnTo>
                  <a:pt x="654" y="5"/>
                </a:lnTo>
                <a:lnTo>
                  <a:pt x="642" y="2"/>
                </a:lnTo>
                <a:lnTo>
                  <a:pt x="630" y="1"/>
                </a:lnTo>
                <a:lnTo>
                  <a:pt x="617" y="0"/>
                </a:lnTo>
                <a:lnTo>
                  <a:pt x="123" y="0"/>
                </a:lnTo>
                <a:close/>
              </a:path>
            </a:pathLst>
          </a:custGeom>
          <a:solidFill>
            <a:srgbClr val="FFCC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7" name="Freeform 77"/>
          <p:cNvSpPr>
            <a:spLocks/>
          </p:cNvSpPr>
          <p:nvPr/>
        </p:nvSpPr>
        <p:spPr bwMode="auto">
          <a:xfrm>
            <a:off x="1379538" y="4988793"/>
            <a:ext cx="1630362" cy="288925"/>
          </a:xfrm>
          <a:custGeom>
            <a:avLst/>
            <a:gdLst>
              <a:gd name="T0" fmla="*/ 1910 w 1910"/>
              <a:gd name="T1" fmla="*/ 218 h 352"/>
              <a:gd name="T2" fmla="*/ 1895 w 1910"/>
              <a:gd name="T3" fmla="*/ 218 h 352"/>
              <a:gd name="T4" fmla="*/ 1895 w 1910"/>
              <a:gd name="T5" fmla="*/ 345 h 352"/>
              <a:gd name="T6" fmla="*/ 1902 w 1910"/>
              <a:gd name="T7" fmla="*/ 345 h 352"/>
              <a:gd name="T8" fmla="*/ 1902 w 1910"/>
              <a:gd name="T9" fmla="*/ 337 h 352"/>
              <a:gd name="T10" fmla="*/ 1899 w 1910"/>
              <a:gd name="T11" fmla="*/ 338 h 352"/>
              <a:gd name="T12" fmla="*/ 1897 w 1910"/>
              <a:gd name="T13" fmla="*/ 340 h 352"/>
              <a:gd name="T14" fmla="*/ 1896 w 1910"/>
              <a:gd name="T15" fmla="*/ 341 h 352"/>
              <a:gd name="T16" fmla="*/ 1902 w 1910"/>
              <a:gd name="T17" fmla="*/ 337 h 352"/>
              <a:gd name="T18" fmla="*/ 7 w 1910"/>
              <a:gd name="T19" fmla="*/ 337 h 352"/>
              <a:gd name="T20" fmla="*/ 7 w 1910"/>
              <a:gd name="T21" fmla="*/ 345 h 352"/>
              <a:gd name="T22" fmla="*/ 15 w 1910"/>
              <a:gd name="T23" fmla="*/ 345 h 352"/>
              <a:gd name="T24" fmla="*/ 13 w 1910"/>
              <a:gd name="T25" fmla="*/ 341 h 352"/>
              <a:gd name="T26" fmla="*/ 11 w 1910"/>
              <a:gd name="T27" fmla="*/ 340 h 352"/>
              <a:gd name="T28" fmla="*/ 10 w 1910"/>
              <a:gd name="T29" fmla="*/ 338 h 352"/>
              <a:gd name="T30" fmla="*/ 15 w 1910"/>
              <a:gd name="T31" fmla="*/ 345 h 352"/>
              <a:gd name="T32" fmla="*/ 15 w 1910"/>
              <a:gd name="T33" fmla="*/ 7 h 352"/>
              <a:gd name="T34" fmla="*/ 7 w 1910"/>
              <a:gd name="T35" fmla="*/ 7 h 352"/>
              <a:gd name="T36" fmla="*/ 7 w 1910"/>
              <a:gd name="T37" fmla="*/ 15 h 352"/>
              <a:gd name="T38" fmla="*/ 10 w 1910"/>
              <a:gd name="T39" fmla="*/ 14 h 352"/>
              <a:gd name="T40" fmla="*/ 11 w 1910"/>
              <a:gd name="T41" fmla="*/ 13 h 352"/>
              <a:gd name="T42" fmla="*/ 13 w 1910"/>
              <a:gd name="T43" fmla="*/ 10 h 352"/>
              <a:gd name="T44" fmla="*/ 7 w 1910"/>
              <a:gd name="T45" fmla="*/ 15 h 352"/>
              <a:gd name="T46" fmla="*/ 1171 w 1910"/>
              <a:gd name="T47" fmla="*/ 15 h 352"/>
              <a:gd name="T48" fmla="*/ 1171 w 1910"/>
              <a:gd name="T49" fmla="*/ 0 h 352"/>
              <a:gd name="T50" fmla="*/ 7 w 1910"/>
              <a:gd name="T51" fmla="*/ 0 h 352"/>
              <a:gd name="T52" fmla="*/ 4 w 1910"/>
              <a:gd name="T53" fmla="*/ 1 h 352"/>
              <a:gd name="T54" fmla="*/ 2 w 1910"/>
              <a:gd name="T55" fmla="*/ 2 h 352"/>
              <a:gd name="T56" fmla="*/ 0 w 1910"/>
              <a:gd name="T57" fmla="*/ 4 h 352"/>
              <a:gd name="T58" fmla="*/ 0 w 1910"/>
              <a:gd name="T59" fmla="*/ 7 h 352"/>
              <a:gd name="T60" fmla="*/ 0 w 1910"/>
              <a:gd name="T61" fmla="*/ 345 h 352"/>
              <a:gd name="T62" fmla="*/ 0 w 1910"/>
              <a:gd name="T63" fmla="*/ 348 h 352"/>
              <a:gd name="T64" fmla="*/ 2 w 1910"/>
              <a:gd name="T65" fmla="*/ 350 h 352"/>
              <a:gd name="T66" fmla="*/ 4 w 1910"/>
              <a:gd name="T67" fmla="*/ 352 h 352"/>
              <a:gd name="T68" fmla="*/ 7 w 1910"/>
              <a:gd name="T69" fmla="*/ 352 h 352"/>
              <a:gd name="T70" fmla="*/ 1902 w 1910"/>
              <a:gd name="T71" fmla="*/ 352 h 352"/>
              <a:gd name="T72" fmla="*/ 1906 w 1910"/>
              <a:gd name="T73" fmla="*/ 352 h 352"/>
              <a:gd name="T74" fmla="*/ 1908 w 1910"/>
              <a:gd name="T75" fmla="*/ 350 h 352"/>
              <a:gd name="T76" fmla="*/ 1910 w 1910"/>
              <a:gd name="T77" fmla="*/ 348 h 352"/>
              <a:gd name="T78" fmla="*/ 1910 w 1910"/>
              <a:gd name="T79" fmla="*/ 345 h 352"/>
              <a:gd name="T80" fmla="*/ 1910 w 1910"/>
              <a:gd name="T81" fmla="*/ 218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0" h="352">
                <a:moveTo>
                  <a:pt x="1910" y="218"/>
                </a:moveTo>
                <a:lnTo>
                  <a:pt x="1895" y="218"/>
                </a:lnTo>
                <a:lnTo>
                  <a:pt x="1895" y="345"/>
                </a:lnTo>
                <a:lnTo>
                  <a:pt x="1902" y="345"/>
                </a:lnTo>
                <a:lnTo>
                  <a:pt x="1902" y="337"/>
                </a:lnTo>
                <a:lnTo>
                  <a:pt x="1899" y="338"/>
                </a:lnTo>
                <a:lnTo>
                  <a:pt x="1897" y="340"/>
                </a:lnTo>
                <a:lnTo>
                  <a:pt x="1896" y="341"/>
                </a:lnTo>
                <a:lnTo>
                  <a:pt x="1902" y="337"/>
                </a:lnTo>
                <a:lnTo>
                  <a:pt x="7" y="337"/>
                </a:lnTo>
                <a:lnTo>
                  <a:pt x="7" y="345"/>
                </a:lnTo>
                <a:lnTo>
                  <a:pt x="15" y="345"/>
                </a:lnTo>
                <a:lnTo>
                  <a:pt x="13" y="341"/>
                </a:lnTo>
                <a:lnTo>
                  <a:pt x="11" y="340"/>
                </a:lnTo>
                <a:lnTo>
                  <a:pt x="10" y="338"/>
                </a:lnTo>
                <a:lnTo>
                  <a:pt x="15" y="345"/>
                </a:lnTo>
                <a:lnTo>
                  <a:pt x="15" y="7"/>
                </a:lnTo>
                <a:lnTo>
                  <a:pt x="7" y="7"/>
                </a:lnTo>
                <a:lnTo>
                  <a:pt x="7" y="15"/>
                </a:lnTo>
                <a:lnTo>
                  <a:pt x="10" y="14"/>
                </a:lnTo>
                <a:lnTo>
                  <a:pt x="11" y="13"/>
                </a:lnTo>
                <a:lnTo>
                  <a:pt x="13" y="10"/>
                </a:lnTo>
                <a:lnTo>
                  <a:pt x="7" y="15"/>
                </a:lnTo>
                <a:lnTo>
                  <a:pt x="1171" y="15"/>
                </a:lnTo>
                <a:lnTo>
                  <a:pt x="1171" y="0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345"/>
                </a:lnTo>
                <a:lnTo>
                  <a:pt x="0" y="348"/>
                </a:lnTo>
                <a:lnTo>
                  <a:pt x="2" y="350"/>
                </a:lnTo>
                <a:lnTo>
                  <a:pt x="4" y="352"/>
                </a:lnTo>
                <a:lnTo>
                  <a:pt x="7" y="352"/>
                </a:lnTo>
                <a:lnTo>
                  <a:pt x="1902" y="352"/>
                </a:lnTo>
                <a:lnTo>
                  <a:pt x="1906" y="352"/>
                </a:lnTo>
                <a:lnTo>
                  <a:pt x="1908" y="350"/>
                </a:lnTo>
                <a:lnTo>
                  <a:pt x="1910" y="348"/>
                </a:lnTo>
                <a:lnTo>
                  <a:pt x="1910" y="345"/>
                </a:lnTo>
                <a:lnTo>
                  <a:pt x="191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8" name="Freeform 78"/>
          <p:cNvSpPr>
            <a:spLocks/>
          </p:cNvSpPr>
          <p:nvPr/>
        </p:nvSpPr>
        <p:spPr bwMode="auto">
          <a:xfrm>
            <a:off x="2378075" y="4969743"/>
            <a:ext cx="55563" cy="53975"/>
          </a:xfrm>
          <a:custGeom>
            <a:avLst/>
            <a:gdLst>
              <a:gd name="T0" fmla="*/ 0 w 67"/>
              <a:gd name="T1" fmla="*/ 66 h 66"/>
              <a:gd name="T2" fmla="*/ 67 w 67"/>
              <a:gd name="T3" fmla="*/ 33 h 66"/>
              <a:gd name="T4" fmla="*/ 0 w 67"/>
              <a:gd name="T5" fmla="*/ 0 h 66"/>
              <a:gd name="T6" fmla="*/ 0 w 67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6"/>
                </a:moveTo>
                <a:lnTo>
                  <a:pt x="67" y="33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9" name="Freeform 79"/>
          <p:cNvSpPr>
            <a:spLocks/>
          </p:cNvSpPr>
          <p:nvPr/>
        </p:nvSpPr>
        <p:spPr bwMode="auto">
          <a:xfrm>
            <a:off x="2497138" y="4761781"/>
            <a:ext cx="617537" cy="7937"/>
          </a:xfrm>
          <a:custGeom>
            <a:avLst/>
            <a:gdLst>
              <a:gd name="T0" fmla="*/ 0 w 724"/>
              <a:gd name="T1" fmla="*/ 0 h 7"/>
              <a:gd name="T2" fmla="*/ 0 w 724"/>
              <a:gd name="T3" fmla="*/ 6 h 7"/>
              <a:gd name="T4" fmla="*/ 724 w 724"/>
              <a:gd name="T5" fmla="*/ 7 h 7"/>
              <a:gd name="T6" fmla="*/ 724 w 724"/>
              <a:gd name="T7" fmla="*/ 0 h 7"/>
              <a:gd name="T8" fmla="*/ 0 w 72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" h="7">
                <a:moveTo>
                  <a:pt x="0" y="0"/>
                </a:moveTo>
                <a:lnTo>
                  <a:pt x="0" y="6"/>
                </a:lnTo>
                <a:lnTo>
                  <a:pt x="724" y="7"/>
                </a:lnTo>
                <a:lnTo>
                  <a:pt x="7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0" name="Freeform 80"/>
          <p:cNvSpPr>
            <a:spLocks/>
          </p:cNvSpPr>
          <p:nvPr/>
        </p:nvSpPr>
        <p:spPr bwMode="auto">
          <a:xfrm>
            <a:off x="2595563" y="4733206"/>
            <a:ext cx="33337" cy="31750"/>
          </a:xfrm>
          <a:custGeom>
            <a:avLst/>
            <a:gdLst>
              <a:gd name="T0" fmla="*/ 21 w 39"/>
              <a:gd name="T1" fmla="*/ 39 h 39"/>
              <a:gd name="T2" fmla="*/ 39 w 39"/>
              <a:gd name="T3" fmla="*/ 0 h 39"/>
              <a:gd name="T4" fmla="*/ 0 w 39"/>
              <a:gd name="T5" fmla="*/ 0 h 39"/>
              <a:gd name="T6" fmla="*/ 21 w 39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9">
                <a:moveTo>
                  <a:pt x="21" y="39"/>
                </a:moveTo>
                <a:lnTo>
                  <a:pt x="39" y="0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2" name="Freeform 82"/>
          <p:cNvSpPr>
            <a:spLocks/>
          </p:cNvSpPr>
          <p:nvPr/>
        </p:nvSpPr>
        <p:spPr bwMode="auto">
          <a:xfrm>
            <a:off x="2679700" y="4310931"/>
            <a:ext cx="522288" cy="119062"/>
          </a:xfrm>
          <a:custGeom>
            <a:avLst/>
            <a:gdLst>
              <a:gd name="T0" fmla="*/ 613 w 613"/>
              <a:gd name="T1" fmla="*/ 16 h 145"/>
              <a:gd name="T2" fmla="*/ 613 w 613"/>
              <a:gd name="T3" fmla="*/ 0 h 145"/>
              <a:gd name="T4" fmla="*/ 7 w 613"/>
              <a:gd name="T5" fmla="*/ 0 h 145"/>
              <a:gd name="T6" fmla="*/ 4 w 613"/>
              <a:gd name="T7" fmla="*/ 1 h 145"/>
              <a:gd name="T8" fmla="*/ 2 w 613"/>
              <a:gd name="T9" fmla="*/ 3 h 145"/>
              <a:gd name="T10" fmla="*/ 1 w 613"/>
              <a:gd name="T11" fmla="*/ 6 h 145"/>
              <a:gd name="T12" fmla="*/ 0 w 613"/>
              <a:gd name="T13" fmla="*/ 9 h 145"/>
              <a:gd name="T14" fmla="*/ 0 w 613"/>
              <a:gd name="T15" fmla="*/ 145 h 145"/>
              <a:gd name="T16" fmla="*/ 15 w 613"/>
              <a:gd name="T17" fmla="*/ 145 h 145"/>
              <a:gd name="T18" fmla="*/ 15 w 613"/>
              <a:gd name="T19" fmla="*/ 9 h 145"/>
              <a:gd name="T20" fmla="*/ 7 w 613"/>
              <a:gd name="T21" fmla="*/ 16 h 145"/>
              <a:gd name="T22" fmla="*/ 10 w 613"/>
              <a:gd name="T23" fmla="*/ 15 h 145"/>
              <a:gd name="T24" fmla="*/ 12 w 613"/>
              <a:gd name="T25" fmla="*/ 13 h 145"/>
              <a:gd name="T26" fmla="*/ 14 w 613"/>
              <a:gd name="T27" fmla="*/ 11 h 145"/>
              <a:gd name="T28" fmla="*/ 15 w 613"/>
              <a:gd name="T29" fmla="*/ 9 h 145"/>
              <a:gd name="T30" fmla="*/ 7 w 613"/>
              <a:gd name="T31" fmla="*/ 9 h 145"/>
              <a:gd name="T32" fmla="*/ 7 w 613"/>
              <a:gd name="T33" fmla="*/ 16 h 145"/>
              <a:gd name="T34" fmla="*/ 613 w 613"/>
              <a:gd name="T35" fmla="*/ 1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3" h="145">
                <a:moveTo>
                  <a:pt x="613" y="16"/>
                </a:moveTo>
                <a:lnTo>
                  <a:pt x="61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1" y="6"/>
                </a:lnTo>
                <a:lnTo>
                  <a:pt x="0" y="9"/>
                </a:lnTo>
                <a:lnTo>
                  <a:pt x="0" y="145"/>
                </a:lnTo>
                <a:lnTo>
                  <a:pt x="15" y="145"/>
                </a:lnTo>
                <a:lnTo>
                  <a:pt x="15" y="9"/>
                </a:lnTo>
                <a:lnTo>
                  <a:pt x="7" y="16"/>
                </a:lnTo>
                <a:lnTo>
                  <a:pt x="10" y="15"/>
                </a:lnTo>
                <a:lnTo>
                  <a:pt x="12" y="13"/>
                </a:lnTo>
                <a:lnTo>
                  <a:pt x="14" y="11"/>
                </a:lnTo>
                <a:lnTo>
                  <a:pt x="15" y="9"/>
                </a:lnTo>
                <a:lnTo>
                  <a:pt x="7" y="9"/>
                </a:lnTo>
                <a:lnTo>
                  <a:pt x="7" y="16"/>
                </a:lnTo>
                <a:lnTo>
                  <a:pt x="61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3" name="Freeform 83"/>
          <p:cNvSpPr>
            <a:spLocks/>
          </p:cNvSpPr>
          <p:nvPr/>
        </p:nvSpPr>
        <p:spPr bwMode="auto">
          <a:xfrm>
            <a:off x="2655888" y="4428406"/>
            <a:ext cx="57150" cy="55562"/>
          </a:xfrm>
          <a:custGeom>
            <a:avLst/>
            <a:gdLst>
              <a:gd name="T0" fmla="*/ 0 w 67"/>
              <a:gd name="T1" fmla="*/ 0 h 69"/>
              <a:gd name="T2" fmla="*/ 33 w 67"/>
              <a:gd name="T3" fmla="*/ 69 h 69"/>
              <a:gd name="T4" fmla="*/ 67 w 67"/>
              <a:gd name="T5" fmla="*/ 0 h 69"/>
              <a:gd name="T6" fmla="*/ 0 w 67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9">
                <a:moveTo>
                  <a:pt x="0" y="0"/>
                </a:moveTo>
                <a:lnTo>
                  <a:pt x="33" y="69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4" name="Rectangle 84"/>
          <p:cNvSpPr>
            <a:spLocks noChangeArrowheads="1"/>
          </p:cNvSpPr>
          <p:nvPr/>
        </p:nvSpPr>
        <p:spPr bwMode="auto">
          <a:xfrm>
            <a:off x="2830513" y="4239493"/>
            <a:ext cx="21748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 u="sng">
                <a:solidFill>
                  <a:srgbClr val="000000"/>
                </a:solidFill>
              </a:rPr>
              <a:t>Monomer</a:t>
            </a:r>
            <a:endParaRPr lang="en-GB" u="sng"/>
          </a:p>
        </p:txBody>
      </p:sp>
      <p:sp>
        <p:nvSpPr>
          <p:cNvPr id="20566" name="Rectangle 86"/>
          <p:cNvSpPr>
            <a:spLocks noChangeArrowheads="1"/>
          </p:cNvSpPr>
          <p:nvPr/>
        </p:nvSpPr>
        <p:spPr bwMode="auto">
          <a:xfrm>
            <a:off x="1501775" y="4698281"/>
            <a:ext cx="12700" cy="2365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7" name="Freeform 87"/>
          <p:cNvSpPr>
            <a:spLocks/>
          </p:cNvSpPr>
          <p:nvPr/>
        </p:nvSpPr>
        <p:spPr bwMode="auto">
          <a:xfrm>
            <a:off x="1481138" y="4933231"/>
            <a:ext cx="57150" cy="55562"/>
          </a:xfrm>
          <a:custGeom>
            <a:avLst/>
            <a:gdLst>
              <a:gd name="T0" fmla="*/ 0 w 68"/>
              <a:gd name="T1" fmla="*/ 0 h 68"/>
              <a:gd name="T2" fmla="*/ 34 w 68"/>
              <a:gd name="T3" fmla="*/ 68 h 68"/>
              <a:gd name="T4" fmla="*/ 68 w 68"/>
              <a:gd name="T5" fmla="*/ 0 h 68"/>
              <a:gd name="T6" fmla="*/ 0 w 68"/>
              <a:gd name="T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0" y="0"/>
                </a:moveTo>
                <a:lnTo>
                  <a:pt x="34" y="68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9" name="Rectangle 89"/>
          <p:cNvSpPr>
            <a:spLocks noChangeArrowheads="1"/>
          </p:cNvSpPr>
          <p:nvPr/>
        </p:nvSpPr>
        <p:spPr bwMode="auto">
          <a:xfrm>
            <a:off x="1690688" y="4877668"/>
            <a:ext cx="14287" cy="650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0" name="Freeform 90"/>
          <p:cNvSpPr>
            <a:spLocks/>
          </p:cNvSpPr>
          <p:nvPr/>
        </p:nvSpPr>
        <p:spPr bwMode="auto">
          <a:xfrm>
            <a:off x="1668463" y="4941168"/>
            <a:ext cx="58737" cy="55563"/>
          </a:xfrm>
          <a:custGeom>
            <a:avLst/>
            <a:gdLst>
              <a:gd name="T0" fmla="*/ 0 w 67"/>
              <a:gd name="T1" fmla="*/ 0 h 67"/>
              <a:gd name="T2" fmla="*/ 33 w 67"/>
              <a:gd name="T3" fmla="*/ 67 h 67"/>
              <a:gd name="T4" fmla="*/ 67 w 67"/>
              <a:gd name="T5" fmla="*/ 0 h 67"/>
              <a:gd name="T6" fmla="*/ 0 w 67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7">
                <a:moveTo>
                  <a:pt x="0" y="0"/>
                </a:moveTo>
                <a:lnTo>
                  <a:pt x="33" y="67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2" name="Freeform 92"/>
          <p:cNvSpPr>
            <a:spLocks/>
          </p:cNvSpPr>
          <p:nvPr/>
        </p:nvSpPr>
        <p:spPr bwMode="auto">
          <a:xfrm>
            <a:off x="1658938" y="4841156"/>
            <a:ext cx="79375" cy="66675"/>
          </a:xfrm>
          <a:custGeom>
            <a:avLst/>
            <a:gdLst>
              <a:gd name="T0" fmla="*/ 47 w 95"/>
              <a:gd name="T1" fmla="*/ 0 h 82"/>
              <a:gd name="T2" fmla="*/ 0 w 95"/>
              <a:gd name="T3" fmla="*/ 82 h 82"/>
              <a:gd name="T4" fmla="*/ 95 w 95"/>
              <a:gd name="T5" fmla="*/ 82 h 82"/>
              <a:gd name="T6" fmla="*/ 47 w 95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2">
                <a:moveTo>
                  <a:pt x="47" y="0"/>
                </a:moveTo>
                <a:lnTo>
                  <a:pt x="0" y="82"/>
                </a:lnTo>
                <a:lnTo>
                  <a:pt x="95" y="82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3" name="Freeform 93"/>
          <p:cNvSpPr>
            <a:spLocks noEditPoints="1"/>
          </p:cNvSpPr>
          <p:nvPr/>
        </p:nvSpPr>
        <p:spPr bwMode="auto">
          <a:xfrm>
            <a:off x="1651000" y="4836393"/>
            <a:ext cx="92075" cy="74613"/>
          </a:xfrm>
          <a:custGeom>
            <a:avLst/>
            <a:gdLst>
              <a:gd name="T0" fmla="*/ 4 w 108"/>
              <a:gd name="T1" fmla="*/ 86 h 93"/>
              <a:gd name="T2" fmla="*/ 0 w 108"/>
              <a:gd name="T3" fmla="*/ 93 h 93"/>
              <a:gd name="T4" fmla="*/ 7 w 108"/>
              <a:gd name="T5" fmla="*/ 93 h 93"/>
              <a:gd name="T6" fmla="*/ 102 w 108"/>
              <a:gd name="T7" fmla="*/ 93 h 93"/>
              <a:gd name="T8" fmla="*/ 108 w 108"/>
              <a:gd name="T9" fmla="*/ 93 h 93"/>
              <a:gd name="T10" fmla="*/ 105 w 108"/>
              <a:gd name="T11" fmla="*/ 86 h 93"/>
              <a:gd name="T12" fmla="*/ 57 w 108"/>
              <a:gd name="T13" fmla="*/ 5 h 93"/>
              <a:gd name="T14" fmla="*/ 54 w 108"/>
              <a:gd name="T15" fmla="*/ 0 h 93"/>
              <a:gd name="T16" fmla="*/ 52 w 108"/>
              <a:gd name="T17" fmla="*/ 5 h 93"/>
              <a:gd name="T18" fmla="*/ 4 w 108"/>
              <a:gd name="T19" fmla="*/ 86 h 93"/>
              <a:gd name="T20" fmla="*/ 4 w 108"/>
              <a:gd name="T21" fmla="*/ 86 h 93"/>
              <a:gd name="T22" fmla="*/ 57 w 108"/>
              <a:gd name="T23" fmla="*/ 9 h 93"/>
              <a:gd name="T24" fmla="*/ 54 w 108"/>
              <a:gd name="T25" fmla="*/ 7 h 93"/>
              <a:gd name="T26" fmla="*/ 52 w 108"/>
              <a:gd name="T27" fmla="*/ 9 h 93"/>
              <a:gd name="T28" fmla="*/ 100 w 108"/>
              <a:gd name="T29" fmla="*/ 92 h 93"/>
              <a:gd name="T30" fmla="*/ 102 w 108"/>
              <a:gd name="T31" fmla="*/ 89 h 93"/>
              <a:gd name="T32" fmla="*/ 102 w 108"/>
              <a:gd name="T33" fmla="*/ 85 h 93"/>
              <a:gd name="T34" fmla="*/ 7 w 108"/>
              <a:gd name="T35" fmla="*/ 85 h 93"/>
              <a:gd name="T36" fmla="*/ 7 w 108"/>
              <a:gd name="T37" fmla="*/ 89 h 93"/>
              <a:gd name="T38" fmla="*/ 9 w 108"/>
              <a:gd name="T39" fmla="*/ 92 h 93"/>
              <a:gd name="T40" fmla="*/ 57 w 108"/>
              <a:gd name="T41" fmla="*/ 9 h 93"/>
              <a:gd name="T42" fmla="*/ 57 w 108"/>
              <a:gd name="T4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4" y="86"/>
                </a:moveTo>
                <a:lnTo>
                  <a:pt x="0" y="93"/>
                </a:lnTo>
                <a:lnTo>
                  <a:pt x="7" y="93"/>
                </a:lnTo>
                <a:lnTo>
                  <a:pt x="102" y="93"/>
                </a:lnTo>
                <a:lnTo>
                  <a:pt x="108" y="93"/>
                </a:lnTo>
                <a:lnTo>
                  <a:pt x="105" y="86"/>
                </a:lnTo>
                <a:lnTo>
                  <a:pt x="57" y="5"/>
                </a:lnTo>
                <a:lnTo>
                  <a:pt x="54" y="0"/>
                </a:lnTo>
                <a:lnTo>
                  <a:pt x="52" y="5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57" y="9"/>
                </a:moveTo>
                <a:lnTo>
                  <a:pt x="54" y="7"/>
                </a:lnTo>
                <a:lnTo>
                  <a:pt x="52" y="9"/>
                </a:lnTo>
                <a:lnTo>
                  <a:pt x="100" y="92"/>
                </a:lnTo>
                <a:lnTo>
                  <a:pt x="102" y="89"/>
                </a:lnTo>
                <a:lnTo>
                  <a:pt x="102" y="85"/>
                </a:lnTo>
                <a:lnTo>
                  <a:pt x="7" y="85"/>
                </a:lnTo>
                <a:lnTo>
                  <a:pt x="7" y="89"/>
                </a:lnTo>
                <a:lnTo>
                  <a:pt x="9" y="92"/>
                </a:lnTo>
                <a:lnTo>
                  <a:pt x="57" y="9"/>
                </a:lnTo>
                <a:lnTo>
                  <a:pt x="5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5" name="Freeform 95"/>
          <p:cNvSpPr>
            <a:spLocks/>
          </p:cNvSpPr>
          <p:nvPr/>
        </p:nvSpPr>
        <p:spPr bwMode="auto">
          <a:xfrm>
            <a:off x="1658938" y="4776068"/>
            <a:ext cx="79375" cy="63500"/>
          </a:xfrm>
          <a:custGeom>
            <a:avLst/>
            <a:gdLst>
              <a:gd name="T0" fmla="*/ 48 w 95"/>
              <a:gd name="T1" fmla="*/ 83 h 83"/>
              <a:gd name="T2" fmla="*/ 95 w 95"/>
              <a:gd name="T3" fmla="*/ 0 h 83"/>
              <a:gd name="T4" fmla="*/ 0 w 95"/>
              <a:gd name="T5" fmla="*/ 0 h 83"/>
              <a:gd name="T6" fmla="*/ 48 w 95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3">
                <a:moveTo>
                  <a:pt x="48" y="83"/>
                </a:moveTo>
                <a:lnTo>
                  <a:pt x="95" y="0"/>
                </a:lnTo>
                <a:lnTo>
                  <a:pt x="0" y="0"/>
                </a:lnTo>
                <a:lnTo>
                  <a:pt x="48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6" name="Freeform 96"/>
          <p:cNvSpPr>
            <a:spLocks noEditPoints="1"/>
          </p:cNvSpPr>
          <p:nvPr/>
        </p:nvSpPr>
        <p:spPr bwMode="auto">
          <a:xfrm>
            <a:off x="1651000" y="4772893"/>
            <a:ext cx="92075" cy="74613"/>
          </a:xfrm>
          <a:custGeom>
            <a:avLst/>
            <a:gdLst>
              <a:gd name="T0" fmla="*/ 105 w 108"/>
              <a:gd name="T1" fmla="*/ 6 h 94"/>
              <a:gd name="T2" fmla="*/ 108 w 108"/>
              <a:gd name="T3" fmla="*/ 0 h 94"/>
              <a:gd name="T4" fmla="*/ 102 w 108"/>
              <a:gd name="T5" fmla="*/ 0 h 94"/>
              <a:gd name="T6" fmla="*/ 7 w 108"/>
              <a:gd name="T7" fmla="*/ 0 h 94"/>
              <a:gd name="T8" fmla="*/ 0 w 108"/>
              <a:gd name="T9" fmla="*/ 0 h 94"/>
              <a:gd name="T10" fmla="*/ 4 w 108"/>
              <a:gd name="T11" fmla="*/ 6 h 94"/>
              <a:gd name="T12" fmla="*/ 52 w 108"/>
              <a:gd name="T13" fmla="*/ 88 h 94"/>
              <a:gd name="T14" fmla="*/ 55 w 108"/>
              <a:gd name="T15" fmla="*/ 94 h 94"/>
              <a:gd name="T16" fmla="*/ 58 w 108"/>
              <a:gd name="T17" fmla="*/ 88 h 94"/>
              <a:gd name="T18" fmla="*/ 105 w 108"/>
              <a:gd name="T19" fmla="*/ 6 h 94"/>
              <a:gd name="T20" fmla="*/ 105 w 108"/>
              <a:gd name="T21" fmla="*/ 6 h 94"/>
              <a:gd name="T22" fmla="*/ 52 w 108"/>
              <a:gd name="T23" fmla="*/ 84 h 94"/>
              <a:gd name="T24" fmla="*/ 55 w 108"/>
              <a:gd name="T25" fmla="*/ 86 h 94"/>
              <a:gd name="T26" fmla="*/ 58 w 108"/>
              <a:gd name="T27" fmla="*/ 84 h 94"/>
              <a:gd name="T28" fmla="*/ 9 w 108"/>
              <a:gd name="T29" fmla="*/ 1 h 94"/>
              <a:gd name="T30" fmla="*/ 7 w 108"/>
              <a:gd name="T31" fmla="*/ 4 h 94"/>
              <a:gd name="T32" fmla="*/ 7 w 108"/>
              <a:gd name="T33" fmla="*/ 7 h 94"/>
              <a:gd name="T34" fmla="*/ 102 w 108"/>
              <a:gd name="T35" fmla="*/ 7 h 94"/>
              <a:gd name="T36" fmla="*/ 102 w 108"/>
              <a:gd name="T37" fmla="*/ 4 h 94"/>
              <a:gd name="T38" fmla="*/ 100 w 108"/>
              <a:gd name="T39" fmla="*/ 1 h 94"/>
              <a:gd name="T40" fmla="*/ 52 w 108"/>
              <a:gd name="T41" fmla="*/ 84 h 94"/>
              <a:gd name="T42" fmla="*/ 52 w 108"/>
              <a:gd name="T4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7" y="0"/>
                </a:lnTo>
                <a:lnTo>
                  <a:pt x="0" y="0"/>
                </a:lnTo>
                <a:lnTo>
                  <a:pt x="4" y="6"/>
                </a:lnTo>
                <a:lnTo>
                  <a:pt x="52" y="88"/>
                </a:lnTo>
                <a:lnTo>
                  <a:pt x="55" y="94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2" y="84"/>
                </a:moveTo>
                <a:lnTo>
                  <a:pt x="55" y="86"/>
                </a:lnTo>
                <a:lnTo>
                  <a:pt x="58" y="84"/>
                </a:lnTo>
                <a:lnTo>
                  <a:pt x="9" y="1"/>
                </a:lnTo>
                <a:lnTo>
                  <a:pt x="7" y="4"/>
                </a:lnTo>
                <a:lnTo>
                  <a:pt x="7" y="7"/>
                </a:lnTo>
                <a:lnTo>
                  <a:pt x="102" y="7"/>
                </a:lnTo>
                <a:lnTo>
                  <a:pt x="102" y="4"/>
                </a:lnTo>
                <a:lnTo>
                  <a:pt x="100" y="1"/>
                </a:lnTo>
                <a:lnTo>
                  <a:pt x="52" y="84"/>
                </a:lnTo>
                <a:lnTo>
                  <a:pt x="52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8" name="Freeform 98"/>
          <p:cNvSpPr>
            <a:spLocks/>
          </p:cNvSpPr>
          <p:nvPr/>
        </p:nvSpPr>
        <p:spPr bwMode="auto">
          <a:xfrm>
            <a:off x="1468438" y="4630018"/>
            <a:ext cx="82550" cy="68263"/>
          </a:xfrm>
          <a:custGeom>
            <a:avLst/>
            <a:gdLst>
              <a:gd name="T0" fmla="*/ 49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9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9" y="0"/>
                </a:moveTo>
                <a:lnTo>
                  <a:pt x="0" y="83"/>
                </a:lnTo>
                <a:lnTo>
                  <a:pt x="97" y="83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9" name="Freeform 99"/>
          <p:cNvSpPr>
            <a:spLocks noEditPoints="1"/>
          </p:cNvSpPr>
          <p:nvPr/>
        </p:nvSpPr>
        <p:spPr bwMode="auto">
          <a:xfrm>
            <a:off x="1463675" y="4625256"/>
            <a:ext cx="92075" cy="76200"/>
          </a:xfrm>
          <a:custGeom>
            <a:avLst/>
            <a:gdLst>
              <a:gd name="T0" fmla="*/ 3 w 108"/>
              <a:gd name="T1" fmla="*/ 88 h 94"/>
              <a:gd name="T2" fmla="*/ 0 w 108"/>
              <a:gd name="T3" fmla="*/ 94 h 94"/>
              <a:gd name="T4" fmla="*/ 6 w 108"/>
              <a:gd name="T5" fmla="*/ 94 h 94"/>
              <a:gd name="T6" fmla="*/ 102 w 108"/>
              <a:gd name="T7" fmla="*/ 94 h 94"/>
              <a:gd name="T8" fmla="*/ 108 w 108"/>
              <a:gd name="T9" fmla="*/ 94 h 94"/>
              <a:gd name="T10" fmla="*/ 105 w 108"/>
              <a:gd name="T11" fmla="*/ 88 h 94"/>
              <a:gd name="T12" fmla="*/ 57 w 108"/>
              <a:gd name="T13" fmla="*/ 6 h 94"/>
              <a:gd name="T14" fmla="*/ 53 w 108"/>
              <a:gd name="T15" fmla="*/ 0 h 94"/>
              <a:gd name="T16" fmla="*/ 51 w 108"/>
              <a:gd name="T17" fmla="*/ 6 h 94"/>
              <a:gd name="T18" fmla="*/ 3 w 108"/>
              <a:gd name="T19" fmla="*/ 88 h 94"/>
              <a:gd name="T20" fmla="*/ 3 w 108"/>
              <a:gd name="T21" fmla="*/ 88 h 94"/>
              <a:gd name="T22" fmla="*/ 57 w 108"/>
              <a:gd name="T23" fmla="*/ 10 h 94"/>
              <a:gd name="T24" fmla="*/ 53 w 108"/>
              <a:gd name="T25" fmla="*/ 8 h 94"/>
              <a:gd name="T26" fmla="*/ 51 w 108"/>
              <a:gd name="T27" fmla="*/ 10 h 94"/>
              <a:gd name="T28" fmla="*/ 99 w 108"/>
              <a:gd name="T29" fmla="*/ 93 h 94"/>
              <a:gd name="T30" fmla="*/ 102 w 108"/>
              <a:gd name="T31" fmla="*/ 90 h 94"/>
              <a:gd name="T32" fmla="*/ 102 w 108"/>
              <a:gd name="T33" fmla="*/ 87 h 94"/>
              <a:gd name="T34" fmla="*/ 6 w 108"/>
              <a:gd name="T35" fmla="*/ 87 h 94"/>
              <a:gd name="T36" fmla="*/ 6 w 108"/>
              <a:gd name="T37" fmla="*/ 90 h 94"/>
              <a:gd name="T38" fmla="*/ 10 w 108"/>
              <a:gd name="T39" fmla="*/ 93 h 94"/>
              <a:gd name="T40" fmla="*/ 57 w 108"/>
              <a:gd name="T41" fmla="*/ 10 h 94"/>
              <a:gd name="T42" fmla="*/ 57 w 108"/>
              <a:gd name="T43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3" y="88"/>
                </a:moveTo>
                <a:lnTo>
                  <a:pt x="0" y="94"/>
                </a:lnTo>
                <a:lnTo>
                  <a:pt x="6" y="94"/>
                </a:lnTo>
                <a:lnTo>
                  <a:pt x="102" y="94"/>
                </a:lnTo>
                <a:lnTo>
                  <a:pt x="108" y="94"/>
                </a:lnTo>
                <a:lnTo>
                  <a:pt x="105" y="88"/>
                </a:lnTo>
                <a:lnTo>
                  <a:pt x="57" y="6"/>
                </a:lnTo>
                <a:lnTo>
                  <a:pt x="53" y="0"/>
                </a:lnTo>
                <a:lnTo>
                  <a:pt x="51" y="6"/>
                </a:lnTo>
                <a:lnTo>
                  <a:pt x="3" y="88"/>
                </a:lnTo>
                <a:lnTo>
                  <a:pt x="3" y="88"/>
                </a:lnTo>
                <a:close/>
                <a:moveTo>
                  <a:pt x="57" y="10"/>
                </a:moveTo>
                <a:lnTo>
                  <a:pt x="53" y="8"/>
                </a:lnTo>
                <a:lnTo>
                  <a:pt x="51" y="10"/>
                </a:lnTo>
                <a:lnTo>
                  <a:pt x="99" y="93"/>
                </a:lnTo>
                <a:lnTo>
                  <a:pt x="102" y="90"/>
                </a:lnTo>
                <a:lnTo>
                  <a:pt x="102" y="87"/>
                </a:lnTo>
                <a:lnTo>
                  <a:pt x="6" y="87"/>
                </a:lnTo>
                <a:lnTo>
                  <a:pt x="6" y="90"/>
                </a:lnTo>
                <a:lnTo>
                  <a:pt x="10" y="93"/>
                </a:lnTo>
                <a:lnTo>
                  <a:pt x="57" y="10"/>
                </a:lnTo>
                <a:lnTo>
                  <a:pt x="5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1" name="Freeform 101"/>
          <p:cNvSpPr>
            <a:spLocks/>
          </p:cNvSpPr>
          <p:nvPr/>
        </p:nvSpPr>
        <p:spPr bwMode="auto">
          <a:xfrm>
            <a:off x="1468438" y="4564931"/>
            <a:ext cx="82550" cy="65087"/>
          </a:xfrm>
          <a:custGeom>
            <a:avLst/>
            <a:gdLst>
              <a:gd name="T0" fmla="*/ 49 w 97"/>
              <a:gd name="T1" fmla="*/ 82 h 82"/>
              <a:gd name="T2" fmla="*/ 97 w 97"/>
              <a:gd name="T3" fmla="*/ 0 h 82"/>
              <a:gd name="T4" fmla="*/ 0 w 97"/>
              <a:gd name="T5" fmla="*/ 0 h 82"/>
              <a:gd name="T6" fmla="*/ 49 w 97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2">
                <a:moveTo>
                  <a:pt x="49" y="82"/>
                </a:moveTo>
                <a:lnTo>
                  <a:pt x="97" y="0"/>
                </a:lnTo>
                <a:lnTo>
                  <a:pt x="0" y="0"/>
                </a:lnTo>
                <a:lnTo>
                  <a:pt x="4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2" name="Freeform 102"/>
          <p:cNvSpPr>
            <a:spLocks noEditPoints="1"/>
          </p:cNvSpPr>
          <p:nvPr/>
        </p:nvSpPr>
        <p:spPr bwMode="auto">
          <a:xfrm>
            <a:off x="1463675" y="4561756"/>
            <a:ext cx="92075" cy="76200"/>
          </a:xfrm>
          <a:custGeom>
            <a:avLst/>
            <a:gdLst>
              <a:gd name="T0" fmla="*/ 105 w 108"/>
              <a:gd name="T1" fmla="*/ 6 h 93"/>
              <a:gd name="T2" fmla="*/ 108 w 108"/>
              <a:gd name="T3" fmla="*/ 0 h 93"/>
              <a:gd name="T4" fmla="*/ 102 w 108"/>
              <a:gd name="T5" fmla="*/ 0 h 93"/>
              <a:gd name="T6" fmla="*/ 6 w 108"/>
              <a:gd name="T7" fmla="*/ 0 h 93"/>
              <a:gd name="T8" fmla="*/ 0 w 108"/>
              <a:gd name="T9" fmla="*/ 0 h 93"/>
              <a:gd name="T10" fmla="*/ 3 w 108"/>
              <a:gd name="T11" fmla="*/ 6 h 93"/>
              <a:gd name="T12" fmla="*/ 51 w 108"/>
              <a:gd name="T13" fmla="*/ 88 h 93"/>
              <a:gd name="T14" fmla="*/ 55 w 108"/>
              <a:gd name="T15" fmla="*/ 93 h 93"/>
              <a:gd name="T16" fmla="*/ 58 w 108"/>
              <a:gd name="T17" fmla="*/ 88 h 93"/>
              <a:gd name="T18" fmla="*/ 105 w 108"/>
              <a:gd name="T19" fmla="*/ 6 h 93"/>
              <a:gd name="T20" fmla="*/ 105 w 108"/>
              <a:gd name="T21" fmla="*/ 6 h 93"/>
              <a:gd name="T22" fmla="*/ 51 w 108"/>
              <a:gd name="T23" fmla="*/ 84 h 93"/>
              <a:gd name="T24" fmla="*/ 55 w 108"/>
              <a:gd name="T25" fmla="*/ 86 h 93"/>
              <a:gd name="T26" fmla="*/ 58 w 108"/>
              <a:gd name="T27" fmla="*/ 84 h 93"/>
              <a:gd name="T28" fmla="*/ 10 w 108"/>
              <a:gd name="T29" fmla="*/ 1 h 93"/>
              <a:gd name="T30" fmla="*/ 6 w 108"/>
              <a:gd name="T31" fmla="*/ 4 h 93"/>
              <a:gd name="T32" fmla="*/ 6 w 108"/>
              <a:gd name="T33" fmla="*/ 7 h 93"/>
              <a:gd name="T34" fmla="*/ 102 w 108"/>
              <a:gd name="T35" fmla="*/ 7 h 93"/>
              <a:gd name="T36" fmla="*/ 102 w 108"/>
              <a:gd name="T37" fmla="*/ 4 h 93"/>
              <a:gd name="T38" fmla="*/ 99 w 108"/>
              <a:gd name="T39" fmla="*/ 1 h 93"/>
              <a:gd name="T40" fmla="*/ 51 w 108"/>
              <a:gd name="T41" fmla="*/ 84 h 93"/>
              <a:gd name="T42" fmla="*/ 51 w 108"/>
              <a:gd name="T43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lnTo>
                  <a:pt x="51" y="88"/>
                </a:lnTo>
                <a:lnTo>
                  <a:pt x="55" y="93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1" y="84"/>
                </a:moveTo>
                <a:lnTo>
                  <a:pt x="55" y="86"/>
                </a:lnTo>
                <a:lnTo>
                  <a:pt x="58" y="84"/>
                </a:lnTo>
                <a:lnTo>
                  <a:pt x="10" y="1"/>
                </a:lnTo>
                <a:lnTo>
                  <a:pt x="6" y="4"/>
                </a:lnTo>
                <a:lnTo>
                  <a:pt x="6" y="7"/>
                </a:lnTo>
                <a:lnTo>
                  <a:pt x="102" y="7"/>
                </a:lnTo>
                <a:lnTo>
                  <a:pt x="102" y="4"/>
                </a:lnTo>
                <a:lnTo>
                  <a:pt x="99" y="1"/>
                </a:lnTo>
                <a:lnTo>
                  <a:pt x="51" y="84"/>
                </a:lnTo>
                <a:lnTo>
                  <a:pt x="51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" name="Rectangle 103"/>
          <p:cNvSpPr>
            <a:spLocks noChangeArrowheads="1"/>
          </p:cNvSpPr>
          <p:nvPr/>
        </p:nvSpPr>
        <p:spPr bwMode="auto">
          <a:xfrm>
            <a:off x="1501775" y="4518893"/>
            <a:ext cx="12700" cy="746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4" name="Rectangle 104"/>
          <p:cNvSpPr>
            <a:spLocks noChangeArrowheads="1"/>
          </p:cNvSpPr>
          <p:nvPr/>
        </p:nvSpPr>
        <p:spPr bwMode="auto">
          <a:xfrm>
            <a:off x="1692275" y="4736381"/>
            <a:ext cx="12700" cy="47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5" name="Rectangle 105"/>
          <p:cNvSpPr>
            <a:spLocks noChangeArrowheads="1"/>
          </p:cNvSpPr>
          <p:nvPr/>
        </p:nvSpPr>
        <p:spPr bwMode="auto">
          <a:xfrm>
            <a:off x="1422400" y="4415706"/>
            <a:ext cx="1825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6" name="Rectangle 106"/>
          <p:cNvSpPr>
            <a:spLocks noChangeArrowheads="1"/>
          </p:cNvSpPr>
          <p:nvPr/>
        </p:nvSpPr>
        <p:spPr bwMode="auto">
          <a:xfrm>
            <a:off x="1454150" y="4437931"/>
            <a:ext cx="122238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7" name="Rectangle 107"/>
          <p:cNvSpPr>
            <a:spLocks noChangeArrowheads="1"/>
          </p:cNvSpPr>
          <p:nvPr/>
        </p:nvSpPr>
        <p:spPr bwMode="auto">
          <a:xfrm>
            <a:off x="1454150" y="4442693"/>
            <a:ext cx="71438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 u="sng">
                <a:solidFill>
                  <a:srgbClr val="000000"/>
                </a:solidFill>
              </a:rPr>
              <a:t>hot</a:t>
            </a:r>
            <a:endParaRPr lang="en-GB" u="sng"/>
          </a:p>
        </p:txBody>
      </p:sp>
      <p:sp>
        <p:nvSpPr>
          <p:cNvPr id="20588" name="Rectangle 108"/>
          <p:cNvSpPr>
            <a:spLocks noChangeArrowheads="1"/>
          </p:cNvSpPr>
          <p:nvPr/>
        </p:nvSpPr>
        <p:spPr bwMode="auto">
          <a:xfrm>
            <a:off x="1600200" y="4630018"/>
            <a:ext cx="2222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9" name="Rectangle 109"/>
          <p:cNvSpPr>
            <a:spLocks noChangeArrowheads="1"/>
          </p:cNvSpPr>
          <p:nvPr/>
        </p:nvSpPr>
        <p:spPr bwMode="auto">
          <a:xfrm>
            <a:off x="1633538" y="4652243"/>
            <a:ext cx="157162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0" name="Rectangle 110"/>
          <p:cNvSpPr>
            <a:spLocks noChangeArrowheads="1"/>
          </p:cNvSpPr>
          <p:nvPr/>
        </p:nvSpPr>
        <p:spPr bwMode="auto">
          <a:xfrm>
            <a:off x="1633538" y="4657006"/>
            <a:ext cx="92075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 u="sng">
                <a:solidFill>
                  <a:srgbClr val="000000"/>
                </a:solidFill>
              </a:rPr>
              <a:t>cold</a:t>
            </a:r>
            <a:endParaRPr lang="en-GB" u="sng"/>
          </a:p>
        </p:txBody>
      </p:sp>
      <p:sp>
        <p:nvSpPr>
          <p:cNvPr id="20592" name="Rectangle 112"/>
          <p:cNvSpPr>
            <a:spLocks noChangeArrowheads="1"/>
          </p:cNvSpPr>
          <p:nvPr/>
        </p:nvSpPr>
        <p:spPr bwMode="auto">
          <a:xfrm>
            <a:off x="3001963" y="5265018"/>
            <a:ext cx="1174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3" name="Freeform 113"/>
          <p:cNvSpPr>
            <a:spLocks/>
          </p:cNvSpPr>
          <p:nvPr/>
        </p:nvSpPr>
        <p:spPr bwMode="auto">
          <a:xfrm>
            <a:off x="3119438" y="5242793"/>
            <a:ext cx="57150" cy="57150"/>
          </a:xfrm>
          <a:custGeom>
            <a:avLst/>
            <a:gdLst>
              <a:gd name="T0" fmla="*/ 0 w 67"/>
              <a:gd name="T1" fmla="*/ 68 h 68"/>
              <a:gd name="T2" fmla="*/ 67 w 67"/>
              <a:gd name="T3" fmla="*/ 34 h 68"/>
              <a:gd name="T4" fmla="*/ 0 w 67"/>
              <a:gd name="T5" fmla="*/ 0 h 68"/>
              <a:gd name="T6" fmla="*/ 0 w 67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8">
                <a:moveTo>
                  <a:pt x="0" y="68"/>
                </a:moveTo>
                <a:lnTo>
                  <a:pt x="67" y="34"/>
                </a:lnTo>
                <a:lnTo>
                  <a:pt x="0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4" name="Rectangle 114"/>
          <p:cNvSpPr>
            <a:spLocks noChangeArrowheads="1"/>
          </p:cNvSpPr>
          <p:nvPr/>
        </p:nvSpPr>
        <p:spPr bwMode="auto">
          <a:xfrm>
            <a:off x="2068513" y="4404593"/>
            <a:ext cx="3683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5" name="Rectangle 115"/>
          <p:cNvSpPr>
            <a:spLocks noChangeArrowheads="1"/>
          </p:cNvSpPr>
          <p:nvPr/>
        </p:nvSpPr>
        <p:spPr bwMode="auto">
          <a:xfrm>
            <a:off x="2098675" y="4423643"/>
            <a:ext cx="31273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6" name="Rectangle 116"/>
          <p:cNvSpPr>
            <a:spLocks noChangeArrowheads="1"/>
          </p:cNvSpPr>
          <p:nvPr/>
        </p:nvSpPr>
        <p:spPr bwMode="auto">
          <a:xfrm>
            <a:off x="1433513" y="3963268"/>
            <a:ext cx="661987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7" name="Freeform 117"/>
          <p:cNvSpPr>
            <a:spLocks/>
          </p:cNvSpPr>
          <p:nvPr/>
        </p:nvSpPr>
        <p:spPr bwMode="auto">
          <a:xfrm>
            <a:off x="2433638" y="4723681"/>
            <a:ext cx="752475" cy="446087"/>
          </a:xfrm>
          <a:custGeom>
            <a:avLst/>
            <a:gdLst>
              <a:gd name="T0" fmla="*/ 82 w 880"/>
              <a:gd name="T1" fmla="*/ 0 h 550"/>
              <a:gd name="T2" fmla="*/ 64 w 880"/>
              <a:gd name="T3" fmla="*/ 4 h 550"/>
              <a:gd name="T4" fmla="*/ 48 w 880"/>
              <a:gd name="T5" fmla="*/ 11 h 550"/>
              <a:gd name="T6" fmla="*/ 33 w 880"/>
              <a:gd name="T7" fmla="*/ 21 h 550"/>
              <a:gd name="T8" fmla="*/ 21 w 880"/>
              <a:gd name="T9" fmla="*/ 33 h 550"/>
              <a:gd name="T10" fmla="*/ 11 w 880"/>
              <a:gd name="T11" fmla="*/ 48 h 550"/>
              <a:gd name="T12" fmla="*/ 4 w 880"/>
              <a:gd name="T13" fmla="*/ 64 h 550"/>
              <a:gd name="T14" fmla="*/ 0 w 880"/>
              <a:gd name="T15" fmla="*/ 82 h 550"/>
              <a:gd name="T16" fmla="*/ 0 w 880"/>
              <a:gd name="T17" fmla="*/ 458 h 550"/>
              <a:gd name="T18" fmla="*/ 1 w 880"/>
              <a:gd name="T19" fmla="*/ 476 h 550"/>
              <a:gd name="T20" fmla="*/ 8 w 880"/>
              <a:gd name="T21" fmla="*/ 493 h 550"/>
              <a:gd name="T22" fmla="*/ 15 w 880"/>
              <a:gd name="T23" fmla="*/ 509 h 550"/>
              <a:gd name="T24" fmla="*/ 27 w 880"/>
              <a:gd name="T25" fmla="*/ 523 h 550"/>
              <a:gd name="T26" fmla="*/ 41 w 880"/>
              <a:gd name="T27" fmla="*/ 534 h 550"/>
              <a:gd name="T28" fmla="*/ 56 w 880"/>
              <a:gd name="T29" fmla="*/ 542 h 550"/>
              <a:gd name="T30" fmla="*/ 73 w 880"/>
              <a:gd name="T31" fmla="*/ 548 h 550"/>
              <a:gd name="T32" fmla="*/ 92 w 880"/>
              <a:gd name="T33" fmla="*/ 550 h 550"/>
              <a:gd name="T34" fmla="*/ 797 w 880"/>
              <a:gd name="T35" fmla="*/ 549 h 550"/>
              <a:gd name="T36" fmla="*/ 815 w 880"/>
              <a:gd name="T37" fmla="*/ 545 h 550"/>
              <a:gd name="T38" fmla="*/ 831 w 880"/>
              <a:gd name="T39" fmla="*/ 538 h 550"/>
              <a:gd name="T40" fmla="*/ 846 w 880"/>
              <a:gd name="T41" fmla="*/ 528 h 550"/>
              <a:gd name="T42" fmla="*/ 859 w 880"/>
              <a:gd name="T43" fmla="*/ 516 h 550"/>
              <a:gd name="T44" fmla="*/ 869 w 880"/>
              <a:gd name="T45" fmla="*/ 502 h 550"/>
              <a:gd name="T46" fmla="*/ 875 w 880"/>
              <a:gd name="T47" fmla="*/ 486 h 550"/>
              <a:gd name="T48" fmla="*/ 879 w 880"/>
              <a:gd name="T49" fmla="*/ 468 h 550"/>
              <a:gd name="T50" fmla="*/ 880 w 880"/>
              <a:gd name="T51" fmla="*/ 91 h 550"/>
              <a:gd name="T52" fmla="*/ 878 w 880"/>
              <a:gd name="T53" fmla="*/ 73 h 550"/>
              <a:gd name="T54" fmla="*/ 873 w 880"/>
              <a:gd name="T55" fmla="*/ 56 h 550"/>
              <a:gd name="T56" fmla="*/ 864 w 880"/>
              <a:gd name="T57" fmla="*/ 41 h 550"/>
              <a:gd name="T58" fmla="*/ 853 w 880"/>
              <a:gd name="T59" fmla="*/ 27 h 550"/>
              <a:gd name="T60" fmla="*/ 840 w 880"/>
              <a:gd name="T61" fmla="*/ 15 h 550"/>
              <a:gd name="T62" fmla="*/ 824 w 880"/>
              <a:gd name="T63" fmla="*/ 8 h 550"/>
              <a:gd name="T64" fmla="*/ 807 w 880"/>
              <a:gd name="T65" fmla="*/ 2 h 550"/>
              <a:gd name="T66" fmla="*/ 787 w 880"/>
              <a:gd name="T67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550">
                <a:moveTo>
                  <a:pt x="92" y="0"/>
                </a:moveTo>
                <a:lnTo>
                  <a:pt x="82" y="0"/>
                </a:lnTo>
                <a:lnTo>
                  <a:pt x="73" y="2"/>
                </a:lnTo>
                <a:lnTo>
                  <a:pt x="64" y="4"/>
                </a:lnTo>
                <a:lnTo>
                  <a:pt x="56" y="8"/>
                </a:lnTo>
                <a:lnTo>
                  <a:pt x="48" y="11"/>
                </a:lnTo>
                <a:lnTo>
                  <a:pt x="41" y="15"/>
                </a:lnTo>
                <a:lnTo>
                  <a:pt x="33" y="21"/>
                </a:lnTo>
                <a:lnTo>
                  <a:pt x="27" y="27"/>
                </a:lnTo>
                <a:lnTo>
                  <a:pt x="21" y="33"/>
                </a:lnTo>
                <a:lnTo>
                  <a:pt x="15" y="41"/>
                </a:lnTo>
                <a:lnTo>
                  <a:pt x="11" y="48"/>
                </a:lnTo>
                <a:lnTo>
                  <a:pt x="8" y="56"/>
                </a:lnTo>
                <a:lnTo>
                  <a:pt x="4" y="64"/>
                </a:lnTo>
                <a:lnTo>
                  <a:pt x="1" y="73"/>
                </a:lnTo>
                <a:lnTo>
                  <a:pt x="0" y="82"/>
                </a:lnTo>
                <a:lnTo>
                  <a:pt x="0" y="91"/>
                </a:lnTo>
                <a:lnTo>
                  <a:pt x="0" y="458"/>
                </a:lnTo>
                <a:lnTo>
                  <a:pt x="0" y="468"/>
                </a:lnTo>
                <a:lnTo>
                  <a:pt x="1" y="476"/>
                </a:lnTo>
                <a:lnTo>
                  <a:pt x="4" y="486"/>
                </a:lnTo>
                <a:lnTo>
                  <a:pt x="8" y="493"/>
                </a:lnTo>
                <a:lnTo>
                  <a:pt x="11" y="502"/>
                </a:lnTo>
                <a:lnTo>
                  <a:pt x="15" y="509"/>
                </a:lnTo>
                <a:lnTo>
                  <a:pt x="21" y="516"/>
                </a:lnTo>
                <a:lnTo>
                  <a:pt x="27" y="523"/>
                </a:lnTo>
                <a:lnTo>
                  <a:pt x="33" y="528"/>
                </a:lnTo>
                <a:lnTo>
                  <a:pt x="41" y="534"/>
                </a:lnTo>
                <a:lnTo>
                  <a:pt x="48" y="538"/>
                </a:lnTo>
                <a:lnTo>
                  <a:pt x="56" y="542"/>
                </a:lnTo>
                <a:lnTo>
                  <a:pt x="64" y="545"/>
                </a:lnTo>
                <a:lnTo>
                  <a:pt x="73" y="548"/>
                </a:lnTo>
                <a:lnTo>
                  <a:pt x="82" y="549"/>
                </a:lnTo>
                <a:lnTo>
                  <a:pt x="92" y="550"/>
                </a:lnTo>
                <a:lnTo>
                  <a:pt x="787" y="550"/>
                </a:lnTo>
                <a:lnTo>
                  <a:pt x="797" y="549"/>
                </a:lnTo>
                <a:lnTo>
                  <a:pt x="807" y="548"/>
                </a:lnTo>
                <a:lnTo>
                  <a:pt x="815" y="545"/>
                </a:lnTo>
                <a:lnTo>
                  <a:pt x="824" y="542"/>
                </a:lnTo>
                <a:lnTo>
                  <a:pt x="831" y="538"/>
                </a:lnTo>
                <a:lnTo>
                  <a:pt x="840" y="534"/>
                </a:lnTo>
                <a:lnTo>
                  <a:pt x="846" y="528"/>
                </a:lnTo>
                <a:lnTo>
                  <a:pt x="853" y="523"/>
                </a:lnTo>
                <a:lnTo>
                  <a:pt x="859" y="516"/>
                </a:lnTo>
                <a:lnTo>
                  <a:pt x="864" y="509"/>
                </a:lnTo>
                <a:lnTo>
                  <a:pt x="869" y="502"/>
                </a:lnTo>
                <a:lnTo>
                  <a:pt x="873" y="493"/>
                </a:lnTo>
                <a:lnTo>
                  <a:pt x="875" y="486"/>
                </a:lnTo>
                <a:lnTo>
                  <a:pt x="878" y="476"/>
                </a:lnTo>
                <a:lnTo>
                  <a:pt x="879" y="468"/>
                </a:lnTo>
                <a:lnTo>
                  <a:pt x="880" y="458"/>
                </a:lnTo>
                <a:lnTo>
                  <a:pt x="880" y="91"/>
                </a:lnTo>
                <a:lnTo>
                  <a:pt x="879" y="82"/>
                </a:lnTo>
                <a:lnTo>
                  <a:pt x="878" y="73"/>
                </a:lnTo>
                <a:lnTo>
                  <a:pt x="875" y="64"/>
                </a:lnTo>
                <a:lnTo>
                  <a:pt x="873" y="56"/>
                </a:lnTo>
                <a:lnTo>
                  <a:pt x="869" y="48"/>
                </a:lnTo>
                <a:lnTo>
                  <a:pt x="864" y="41"/>
                </a:lnTo>
                <a:lnTo>
                  <a:pt x="859" y="33"/>
                </a:lnTo>
                <a:lnTo>
                  <a:pt x="853" y="27"/>
                </a:lnTo>
                <a:lnTo>
                  <a:pt x="846" y="21"/>
                </a:lnTo>
                <a:lnTo>
                  <a:pt x="840" y="15"/>
                </a:lnTo>
                <a:lnTo>
                  <a:pt x="831" y="11"/>
                </a:lnTo>
                <a:lnTo>
                  <a:pt x="824" y="8"/>
                </a:lnTo>
                <a:lnTo>
                  <a:pt x="815" y="4"/>
                </a:lnTo>
                <a:lnTo>
                  <a:pt x="807" y="2"/>
                </a:lnTo>
                <a:lnTo>
                  <a:pt x="797" y="0"/>
                </a:lnTo>
                <a:lnTo>
                  <a:pt x="787" y="0"/>
                </a:lnTo>
                <a:lnTo>
                  <a:pt x="92" y="0"/>
                </a:lnTo>
                <a:close/>
              </a:path>
            </a:pathLst>
          </a:custGeom>
          <a:solidFill>
            <a:srgbClr val="A4D0EB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8" name="Freeform 118"/>
          <p:cNvSpPr>
            <a:spLocks/>
          </p:cNvSpPr>
          <p:nvPr/>
        </p:nvSpPr>
        <p:spPr bwMode="auto">
          <a:xfrm>
            <a:off x="2495550" y="4487143"/>
            <a:ext cx="631825" cy="627063"/>
          </a:xfrm>
          <a:custGeom>
            <a:avLst/>
            <a:gdLst>
              <a:gd name="T0" fmla="*/ 111 w 741"/>
              <a:gd name="T1" fmla="*/ 1 h 772"/>
              <a:gd name="T2" fmla="*/ 86 w 741"/>
              <a:gd name="T3" fmla="*/ 5 h 772"/>
              <a:gd name="T4" fmla="*/ 64 w 741"/>
              <a:gd name="T5" fmla="*/ 15 h 772"/>
              <a:gd name="T6" fmla="*/ 45 w 741"/>
              <a:gd name="T7" fmla="*/ 27 h 772"/>
              <a:gd name="T8" fmla="*/ 27 w 741"/>
              <a:gd name="T9" fmla="*/ 45 h 772"/>
              <a:gd name="T10" fmla="*/ 15 w 741"/>
              <a:gd name="T11" fmla="*/ 64 h 772"/>
              <a:gd name="T12" fmla="*/ 5 w 741"/>
              <a:gd name="T13" fmla="*/ 86 h 772"/>
              <a:gd name="T14" fmla="*/ 0 w 741"/>
              <a:gd name="T15" fmla="*/ 111 h 772"/>
              <a:gd name="T16" fmla="*/ 0 w 741"/>
              <a:gd name="T17" fmla="*/ 650 h 772"/>
              <a:gd name="T18" fmla="*/ 2 w 741"/>
              <a:gd name="T19" fmla="*/ 674 h 772"/>
              <a:gd name="T20" fmla="*/ 9 w 741"/>
              <a:gd name="T21" fmla="*/ 698 h 772"/>
              <a:gd name="T22" fmla="*/ 21 w 741"/>
              <a:gd name="T23" fmla="*/ 718 h 772"/>
              <a:gd name="T24" fmla="*/ 36 w 741"/>
              <a:gd name="T25" fmla="*/ 736 h 772"/>
              <a:gd name="T26" fmla="*/ 54 w 741"/>
              <a:gd name="T27" fmla="*/ 751 h 772"/>
              <a:gd name="T28" fmla="*/ 74 w 741"/>
              <a:gd name="T29" fmla="*/ 763 h 772"/>
              <a:gd name="T30" fmla="*/ 98 w 741"/>
              <a:gd name="T31" fmla="*/ 770 h 772"/>
              <a:gd name="T32" fmla="*/ 123 w 741"/>
              <a:gd name="T33" fmla="*/ 772 h 772"/>
              <a:gd name="T34" fmla="*/ 630 w 741"/>
              <a:gd name="T35" fmla="*/ 772 h 772"/>
              <a:gd name="T36" fmla="*/ 654 w 741"/>
              <a:gd name="T37" fmla="*/ 767 h 772"/>
              <a:gd name="T38" fmla="*/ 676 w 741"/>
              <a:gd name="T39" fmla="*/ 758 h 772"/>
              <a:gd name="T40" fmla="*/ 695 w 741"/>
              <a:gd name="T41" fmla="*/ 745 h 772"/>
              <a:gd name="T42" fmla="*/ 712 w 741"/>
              <a:gd name="T43" fmla="*/ 728 h 772"/>
              <a:gd name="T44" fmla="*/ 725 w 741"/>
              <a:gd name="T45" fmla="*/ 708 h 772"/>
              <a:gd name="T46" fmla="*/ 734 w 741"/>
              <a:gd name="T47" fmla="*/ 686 h 772"/>
              <a:gd name="T48" fmla="*/ 740 w 741"/>
              <a:gd name="T49" fmla="*/ 661 h 772"/>
              <a:gd name="T50" fmla="*/ 741 w 741"/>
              <a:gd name="T51" fmla="*/ 122 h 772"/>
              <a:gd name="T52" fmla="*/ 738 w 741"/>
              <a:gd name="T53" fmla="*/ 98 h 772"/>
              <a:gd name="T54" fmla="*/ 731 w 741"/>
              <a:gd name="T55" fmla="*/ 74 h 772"/>
              <a:gd name="T56" fmla="*/ 719 w 741"/>
              <a:gd name="T57" fmla="*/ 54 h 772"/>
              <a:gd name="T58" fmla="*/ 704 w 741"/>
              <a:gd name="T59" fmla="*/ 36 h 772"/>
              <a:gd name="T60" fmla="*/ 686 w 741"/>
              <a:gd name="T61" fmla="*/ 21 h 772"/>
              <a:gd name="T62" fmla="*/ 665 w 741"/>
              <a:gd name="T63" fmla="*/ 9 h 772"/>
              <a:gd name="T64" fmla="*/ 642 w 741"/>
              <a:gd name="T65" fmla="*/ 2 h 772"/>
              <a:gd name="T66" fmla="*/ 617 w 741"/>
              <a:gd name="T6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1" h="772">
                <a:moveTo>
                  <a:pt x="123" y="0"/>
                </a:moveTo>
                <a:lnTo>
                  <a:pt x="111" y="1"/>
                </a:lnTo>
                <a:lnTo>
                  <a:pt x="98" y="2"/>
                </a:lnTo>
                <a:lnTo>
                  <a:pt x="86" y="5"/>
                </a:lnTo>
                <a:lnTo>
                  <a:pt x="74" y="9"/>
                </a:lnTo>
                <a:lnTo>
                  <a:pt x="64" y="15"/>
                </a:lnTo>
                <a:lnTo>
                  <a:pt x="54" y="21"/>
                </a:lnTo>
                <a:lnTo>
                  <a:pt x="45" y="27"/>
                </a:lnTo>
                <a:lnTo>
                  <a:pt x="36" y="36"/>
                </a:lnTo>
                <a:lnTo>
                  <a:pt x="27" y="45"/>
                </a:lnTo>
                <a:lnTo>
                  <a:pt x="21" y="54"/>
                </a:lnTo>
                <a:lnTo>
                  <a:pt x="15" y="64"/>
                </a:lnTo>
                <a:lnTo>
                  <a:pt x="9" y="74"/>
                </a:lnTo>
                <a:lnTo>
                  <a:pt x="5" y="86"/>
                </a:lnTo>
                <a:lnTo>
                  <a:pt x="2" y="98"/>
                </a:lnTo>
                <a:lnTo>
                  <a:pt x="0" y="111"/>
                </a:lnTo>
                <a:lnTo>
                  <a:pt x="0" y="122"/>
                </a:lnTo>
                <a:lnTo>
                  <a:pt x="0" y="650"/>
                </a:lnTo>
                <a:lnTo>
                  <a:pt x="0" y="661"/>
                </a:lnTo>
                <a:lnTo>
                  <a:pt x="2" y="674"/>
                </a:lnTo>
                <a:lnTo>
                  <a:pt x="5" y="686"/>
                </a:lnTo>
                <a:lnTo>
                  <a:pt x="9" y="698"/>
                </a:lnTo>
                <a:lnTo>
                  <a:pt x="15" y="708"/>
                </a:lnTo>
                <a:lnTo>
                  <a:pt x="21" y="718"/>
                </a:lnTo>
                <a:lnTo>
                  <a:pt x="27" y="728"/>
                </a:lnTo>
                <a:lnTo>
                  <a:pt x="36" y="736"/>
                </a:lnTo>
                <a:lnTo>
                  <a:pt x="45" y="745"/>
                </a:lnTo>
                <a:lnTo>
                  <a:pt x="54" y="751"/>
                </a:lnTo>
                <a:lnTo>
                  <a:pt x="64" y="758"/>
                </a:lnTo>
                <a:lnTo>
                  <a:pt x="74" y="763"/>
                </a:lnTo>
                <a:lnTo>
                  <a:pt x="86" y="767"/>
                </a:lnTo>
                <a:lnTo>
                  <a:pt x="98" y="770"/>
                </a:lnTo>
                <a:lnTo>
                  <a:pt x="111" y="772"/>
                </a:lnTo>
                <a:lnTo>
                  <a:pt x="123" y="772"/>
                </a:lnTo>
                <a:lnTo>
                  <a:pt x="617" y="772"/>
                </a:lnTo>
                <a:lnTo>
                  <a:pt x="630" y="772"/>
                </a:lnTo>
                <a:lnTo>
                  <a:pt x="642" y="770"/>
                </a:lnTo>
                <a:lnTo>
                  <a:pt x="654" y="767"/>
                </a:lnTo>
                <a:lnTo>
                  <a:pt x="665" y="763"/>
                </a:lnTo>
                <a:lnTo>
                  <a:pt x="676" y="758"/>
                </a:lnTo>
                <a:lnTo>
                  <a:pt x="686" y="751"/>
                </a:lnTo>
                <a:lnTo>
                  <a:pt x="695" y="745"/>
                </a:lnTo>
                <a:lnTo>
                  <a:pt x="704" y="736"/>
                </a:lnTo>
                <a:lnTo>
                  <a:pt x="712" y="728"/>
                </a:lnTo>
                <a:lnTo>
                  <a:pt x="719" y="718"/>
                </a:lnTo>
                <a:lnTo>
                  <a:pt x="725" y="708"/>
                </a:lnTo>
                <a:lnTo>
                  <a:pt x="731" y="698"/>
                </a:lnTo>
                <a:lnTo>
                  <a:pt x="734" y="686"/>
                </a:lnTo>
                <a:lnTo>
                  <a:pt x="738" y="674"/>
                </a:lnTo>
                <a:lnTo>
                  <a:pt x="740" y="661"/>
                </a:lnTo>
                <a:lnTo>
                  <a:pt x="741" y="650"/>
                </a:lnTo>
                <a:lnTo>
                  <a:pt x="741" y="122"/>
                </a:lnTo>
                <a:lnTo>
                  <a:pt x="740" y="111"/>
                </a:lnTo>
                <a:lnTo>
                  <a:pt x="738" y="98"/>
                </a:lnTo>
                <a:lnTo>
                  <a:pt x="734" y="86"/>
                </a:lnTo>
                <a:lnTo>
                  <a:pt x="731" y="74"/>
                </a:lnTo>
                <a:lnTo>
                  <a:pt x="725" y="64"/>
                </a:lnTo>
                <a:lnTo>
                  <a:pt x="719" y="54"/>
                </a:lnTo>
                <a:lnTo>
                  <a:pt x="712" y="45"/>
                </a:lnTo>
                <a:lnTo>
                  <a:pt x="704" y="36"/>
                </a:lnTo>
                <a:lnTo>
                  <a:pt x="695" y="27"/>
                </a:lnTo>
                <a:lnTo>
                  <a:pt x="686" y="21"/>
                </a:lnTo>
                <a:lnTo>
                  <a:pt x="676" y="15"/>
                </a:lnTo>
                <a:lnTo>
                  <a:pt x="665" y="9"/>
                </a:lnTo>
                <a:lnTo>
                  <a:pt x="654" y="5"/>
                </a:lnTo>
                <a:lnTo>
                  <a:pt x="642" y="2"/>
                </a:lnTo>
                <a:lnTo>
                  <a:pt x="630" y="1"/>
                </a:lnTo>
                <a:lnTo>
                  <a:pt x="617" y="0"/>
                </a:lnTo>
                <a:lnTo>
                  <a:pt x="123" y="0"/>
                </a:lnTo>
                <a:close/>
              </a:path>
            </a:pathLst>
          </a:custGeom>
          <a:solidFill>
            <a:srgbClr val="FFCC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9" name="Freeform 119"/>
          <p:cNvSpPr>
            <a:spLocks/>
          </p:cNvSpPr>
          <p:nvPr/>
        </p:nvSpPr>
        <p:spPr bwMode="auto">
          <a:xfrm>
            <a:off x="1379538" y="4988793"/>
            <a:ext cx="1630362" cy="288925"/>
          </a:xfrm>
          <a:custGeom>
            <a:avLst/>
            <a:gdLst>
              <a:gd name="T0" fmla="*/ 1910 w 1910"/>
              <a:gd name="T1" fmla="*/ 218 h 352"/>
              <a:gd name="T2" fmla="*/ 1895 w 1910"/>
              <a:gd name="T3" fmla="*/ 218 h 352"/>
              <a:gd name="T4" fmla="*/ 1895 w 1910"/>
              <a:gd name="T5" fmla="*/ 345 h 352"/>
              <a:gd name="T6" fmla="*/ 1902 w 1910"/>
              <a:gd name="T7" fmla="*/ 345 h 352"/>
              <a:gd name="T8" fmla="*/ 1902 w 1910"/>
              <a:gd name="T9" fmla="*/ 337 h 352"/>
              <a:gd name="T10" fmla="*/ 1899 w 1910"/>
              <a:gd name="T11" fmla="*/ 338 h 352"/>
              <a:gd name="T12" fmla="*/ 1897 w 1910"/>
              <a:gd name="T13" fmla="*/ 340 h 352"/>
              <a:gd name="T14" fmla="*/ 1896 w 1910"/>
              <a:gd name="T15" fmla="*/ 341 h 352"/>
              <a:gd name="T16" fmla="*/ 1902 w 1910"/>
              <a:gd name="T17" fmla="*/ 337 h 352"/>
              <a:gd name="T18" fmla="*/ 7 w 1910"/>
              <a:gd name="T19" fmla="*/ 337 h 352"/>
              <a:gd name="T20" fmla="*/ 7 w 1910"/>
              <a:gd name="T21" fmla="*/ 345 h 352"/>
              <a:gd name="T22" fmla="*/ 15 w 1910"/>
              <a:gd name="T23" fmla="*/ 345 h 352"/>
              <a:gd name="T24" fmla="*/ 13 w 1910"/>
              <a:gd name="T25" fmla="*/ 341 h 352"/>
              <a:gd name="T26" fmla="*/ 11 w 1910"/>
              <a:gd name="T27" fmla="*/ 340 h 352"/>
              <a:gd name="T28" fmla="*/ 10 w 1910"/>
              <a:gd name="T29" fmla="*/ 338 h 352"/>
              <a:gd name="T30" fmla="*/ 15 w 1910"/>
              <a:gd name="T31" fmla="*/ 345 h 352"/>
              <a:gd name="T32" fmla="*/ 15 w 1910"/>
              <a:gd name="T33" fmla="*/ 7 h 352"/>
              <a:gd name="T34" fmla="*/ 7 w 1910"/>
              <a:gd name="T35" fmla="*/ 7 h 352"/>
              <a:gd name="T36" fmla="*/ 7 w 1910"/>
              <a:gd name="T37" fmla="*/ 15 h 352"/>
              <a:gd name="T38" fmla="*/ 10 w 1910"/>
              <a:gd name="T39" fmla="*/ 14 h 352"/>
              <a:gd name="T40" fmla="*/ 11 w 1910"/>
              <a:gd name="T41" fmla="*/ 13 h 352"/>
              <a:gd name="T42" fmla="*/ 13 w 1910"/>
              <a:gd name="T43" fmla="*/ 10 h 352"/>
              <a:gd name="T44" fmla="*/ 7 w 1910"/>
              <a:gd name="T45" fmla="*/ 15 h 352"/>
              <a:gd name="T46" fmla="*/ 1171 w 1910"/>
              <a:gd name="T47" fmla="*/ 15 h 352"/>
              <a:gd name="T48" fmla="*/ 1171 w 1910"/>
              <a:gd name="T49" fmla="*/ 0 h 352"/>
              <a:gd name="T50" fmla="*/ 7 w 1910"/>
              <a:gd name="T51" fmla="*/ 0 h 352"/>
              <a:gd name="T52" fmla="*/ 4 w 1910"/>
              <a:gd name="T53" fmla="*/ 1 h 352"/>
              <a:gd name="T54" fmla="*/ 2 w 1910"/>
              <a:gd name="T55" fmla="*/ 2 h 352"/>
              <a:gd name="T56" fmla="*/ 0 w 1910"/>
              <a:gd name="T57" fmla="*/ 4 h 352"/>
              <a:gd name="T58" fmla="*/ 0 w 1910"/>
              <a:gd name="T59" fmla="*/ 7 h 352"/>
              <a:gd name="T60" fmla="*/ 0 w 1910"/>
              <a:gd name="T61" fmla="*/ 345 h 352"/>
              <a:gd name="T62" fmla="*/ 0 w 1910"/>
              <a:gd name="T63" fmla="*/ 348 h 352"/>
              <a:gd name="T64" fmla="*/ 2 w 1910"/>
              <a:gd name="T65" fmla="*/ 350 h 352"/>
              <a:gd name="T66" fmla="*/ 4 w 1910"/>
              <a:gd name="T67" fmla="*/ 352 h 352"/>
              <a:gd name="T68" fmla="*/ 7 w 1910"/>
              <a:gd name="T69" fmla="*/ 352 h 352"/>
              <a:gd name="T70" fmla="*/ 1902 w 1910"/>
              <a:gd name="T71" fmla="*/ 352 h 352"/>
              <a:gd name="T72" fmla="*/ 1906 w 1910"/>
              <a:gd name="T73" fmla="*/ 352 h 352"/>
              <a:gd name="T74" fmla="*/ 1908 w 1910"/>
              <a:gd name="T75" fmla="*/ 350 h 352"/>
              <a:gd name="T76" fmla="*/ 1910 w 1910"/>
              <a:gd name="T77" fmla="*/ 348 h 352"/>
              <a:gd name="T78" fmla="*/ 1910 w 1910"/>
              <a:gd name="T79" fmla="*/ 345 h 352"/>
              <a:gd name="T80" fmla="*/ 1910 w 1910"/>
              <a:gd name="T81" fmla="*/ 218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0" h="352">
                <a:moveTo>
                  <a:pt x="1910" y="218"/>
                </a:moveTo>
                <a:lnTo>
                  <a:pt x="1895" y="218"/>
                </a:lnTo>
                <a:lnTo>
                  <a:pt x="1895" y="345"/>
                </a:lnTo>
                <a:lnTo>
                  <a:pt x="1902" y="345"/>
                </a:lnTo>
                <a:lnTo>
                  <a:pt x="1902" y="337"/>
                </a:lnTo>
                <a:lnTo>
                  <a:pt x="1899" y="338"/>
                </a:lnTo>
                <a:lnTo>
                  <a:pt x="1897" y="340"/>
                </a:lnTo>
                <a:lnTo>
                  <a:pt x="1896" y="341"/>
                </a:lnTo>
                <a:lnTo>
                  <a:pt x="1902" y="337"/>
                </a:lnTo>
                <a:lnTo>
                  <a:pt x="7" y="337"/>
                </a:lnTo>
                <a:lnTo>
                  <a:pt x="7" y="345"/>
                </a:lnTo>
                <a:lnTo>
                  <a:pt x="15" y="345"/>
                </a:lnTo>
                <a:lnTo>
                  <a:pt x="13" y="341"/>
                </a:lnTo>
                <a:lnTo>
                  <a:pt x="11" y="340"/>
                </a:lnTo>
                <a:lnTo>
                  <a:pt x="10" y="338"/>
                </a:lnTo>
                <a:lnTo>
                  <a:pt x="15" y="345"/>
                </a:lnTo>
                <a:lnTo>
                  <a:pt x="15" y="7"/>
                </a:lnTo>
                <a:lnTo>
                  <a:pt x="7" y="7"/>
                </a:lnTo>
                <a:lnTo>
                  <a:pt x="7" y="15"/>
                </a:lnTo>
                <a:lnTo>
                  <a:pt x="10" y="14"/>
                </a:lnTo>
                <a:lnTo>
                  <a:pt x="11" y="13"/>
                </a:lnTo>
                <a:lnTo>
                  <a:pt x="13" y="10"/>
                </a:lnTo>
                <a:lnTo>
                  <a:pt x="7" y="15"/>
                </a:lnTo>
                <a:lnTo>
                  <a:pt x="1171" y="15"/>
                </a:lnTo>
                <a:lnTo>
                  <a:pt x="1171" y="0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345"/>
                </a:lnTo>
                <a:lnTo>
                  <a:pt x="0" y="348"/>
                </a:lnTo>
                <a:lnTo>
                  <a:pt x="2" y="350"/>
                </a:lnTo>
                <a:lnTo>
                  <a:pt x="4" y="352"/>
                </a:lnTo>
                <a:lnTo>
                  <a:pt x="7" y="352"/>
                </a:lnTo>
                <a:lnTo>
                  <a:pt x="1902" y="352"/>
                </a:lnTo>
                <a:lnTo>
                  <a:pt x="1906" y="352"/>
                </a:lnTo>
                <a:lnTo>
                  <a:pt x="1908" y="350"/>
                </a:lnTo>
                <a:lnTo>
                  <a:pt x="1910" y="348"/>
                </a:lnTo>
                <a:lnTo>
                  <a:pt x="1910" y="345"/>
                </a:lnTo>
                <a:lnTo>
                  <a:pt x="191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0" name="Freeform 120"/>
          <p:cNvSpPr>
            <a:spLocks/>
          </p:cNvSpPr>
          <p:nvPr/>
        </p:nvSpPr>
        <p:spPr bwMode="auto">
          <a:xfrm>
            <a:off x="2378075" y="4969743"/>
            <a:ext cx="55563" cy="53975"/>
          </a:xfrm>
          <a:custGeom>
            <a:avLst/>
            <a:gdLst>
              <a:gd name="T0" fmla="*/ 0 w 67"/>
              <a:gd name="T1" fmla="*/ 66 h 66"/>
              <a:gd name="T2" fmla="*/ 67 w 67"/>
              <a:gd name="T3" fmla="*/ 33 h 66"/>
              <a:gd name="T4" fmla="*/ 0 w 67"/>
              <a:gd name="T5" fmla="*/ 0 h 66"/>
              <a:gd name="T6" fmla="*/ 0 w 67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6"/>
                </a:moveTo>
                <a:lnTo>
                  <a:pt x="67" y="33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1" name="Freeform 121"/>
          <p:cNvSpPr>
            <a:spLocks/>
          </p:cNvSpPr>
          <p:nvPr/>
        </p:nvSpPr>
        <p:spPr bwMode="auto">
          <a:xfrm>
            <a:off x="1379538" y="4988793"/>
            <a:ext cx="1630362" cy="288925"/>
          </a:xfrm>
          <a:custGeom>
            <a:avLst/>
            <a:gdLst>
              <a:gd name="T0" fmla="*/ 1910 w 1910"/>
              <a:gd name="T1" fmla="*/ 218 h 352"/>
              <a:gd name="T2" fmla="*/ 1895 w 1910"/>
              <a:gd name="T3" fmla="*/ 218 h 352"/>
              <a:gd name="T4" fmla="*/ 1895 w 1910"/>
              <a:gd name="T5" fmla="*/ 345 h 352"/>
              <a:gd name="T6" fmla="*/ 1902 w 1910"/>
              <a:gd name="T7" fmla="*/ 345 h 352"/>
              <a:gd name="T8" fmla="*/ 1902 w 1910"/>
              <a:gd name="T9" fmla="*/ 337 h 352"/>
              <a:gd name="T10" fmla="*/ 1899 w 1910"/>
              <a:gd name="T11" fmla="*/ 338 h 352"/>
              <a:gd name="T12" fmla="*/ 1897 w 1910"/>
              <a:gd name="T13" fmla="*/ 340 h 352"/>
              <a:gd name="T14" fmla="*/ 1896 w 1910"/>
              <a:gd name="T15" fmla="*/ 341 h 352"/>
              <a:gd name="T16" fmla="*/ 1902 w 1910"/>
              <a:gd name="T17" fmla="*/ 337 h 352"/>
              <a:gd name="T18" fmla="*/ 7 w 1910"/>
              <a:gd name="T19" fmla="*/ 337 h 352"/>
              <a:gd name="T20" fmla="*/ 7 w 1910"/>
              <a:gd name="T21" fmla="*/ 345 h 352"/>
              <a:gd name="T22" fmla="*/ 15 w 1910"/>
              <a:gd name="T23" fmla="*/ 345 h 352"/>
              <a:gd name="T24" fmla="*/ 13 w 1910"/>
              <a:gd name="T25" fmla="*/ 341 h 352"/>
              <a:gd name="T26" fmla="*/ 11 w 1910"/>
              <a:gd name="T27" fmla="*/ 340 h 352"/>
              <a:gd name="T28" fmla="*/ 10 w 1910"/>
              <a:gd name="T29" fmla="*/ 338 h 352"/>
              <a:gd name="T30" fmla="*/ 15 w 1910"/>
              <a:gd name="T31" fmla="*/ 345 h 352"/>
              <a:gd name="T32" fmla="*/ 15 w 1910"/>
              <a:gd name="T33" fmla="*/ 7 h 352"/>
              <a:gd name="T34" fmla="*/ 7 w 1910"/>
              <a:gd name="T35" fmla="*/ 7 h 352"/>
              <a:gd name="T36" fmla="*/ 7 w 1910"/>
              <a:gd name="T37" fmla="*/ 15 h 352"/>
              <a:gd name="T38" fmla="*/ 10 w 1910"/>
              <a:gd name="T39" fmla="*/ 14 h 352"/>
              <a:gd name="T40" fmla="*/ 11 w 1910"/>
              <a:gd name="T41" fmla="*/ 13 h 352"/>
              <a:gd name="T42" fmla="*/ 13 w 1910"/>
              <a:gd name="T43" fmla="*/ 10 h 352"/>
              <a:gd name="T44" fmla="*/ 7 w 1910"/>
              <a:gd name="T45" fmla="*/ 15 h 352"/>
              <a:gd name="T46" fmla="*/ 1171 w 1910"/>
              <a:gd name="T47" fmla="*/ 15 h 352"/>
              <a:gd name="T48" fmla="*/ 1171 w 1910"/>
              <a:gd name="T49" fmla="*/ 0 h 352"/>
              <a:gd name="T50" fmla="*/ 7 w 1910"/>
              <a:gd name="T51" fmla="*/ 0 h 352"/>
              <a:gd name="T52" fmla="*/ 4 w 1910"/>
              <a:gd name="T53" fmla="*/ 1 h 352"/>
              <a:gd name="T54" fmla="*/ 2 w 1910"/>
              <a:gd name="T55" fmla="*/ 2 h 352"/>
              <a:gd name="T56" fmla="*/ 0 w 1910"/>
              <a:gd name="T57" fmla="*/ 4 h 352"/>
              <a:gd name="T58" fmla="*/ 0 w 1910"/>
              <a:gd name="T59" fmla="*/ 7 h 352"/>
              <a:gd name="T60" fmla="*/ 0 w 1910"/>
              <a:gd name="T61" fmla="*/ 345 h 352"/>
              <a:gd name="T62" fmla="*/ 0 w 1910"/>
              <a:gd name="T63" fmla="*/ 348 h 352"/>
              <a:gd name="T64" fmla="*/ 2 w 1910"/>
              <a:gd name="T65" fmla="*/ 350 h 352"/>
              <a:gd name="T66" fmla="*/ 4 w 1910"/>
              <a:gd name="T67" fmla="*/ 352 h 352"/>
              <a:gd name="T68" fmla="*/ 7 w 1910"/>
              <a:gd name="T69" fmla="*/ 352 h 352"/>
              <a:gd name="T70" fmla="*/ 1902 w 1910"/>
              <a:gd name="T71" fmla="*/ 352 h 352"/>
              <a:gd name="T72" fmla="*/ 1906 w 1910"/>
              <a:gd name="T73" fmla="*/ 352 h 352"/>
              <a:gd name="T74" fmla="*/ 1908 w 1910"/>
              <a:gd name="T75" fmla="*/ 350 h 352"/>
              <a:gd name="T76" fmla="*/ 1910 w 1910"/>
              <a:gd name="T77" fmla="*/ 348 h 352"/>
              <a:gd name="T78" fmla="*/ 1910 w 1910"/>
              <a:gd name="T79" fmla="*/ 345 h 352"/>
              <a:gd name="T80" fmla="*/ 1910 w 1910"/>
              <a:gd name="T81" fmla="*/ 218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0" h="352">
                <a:moveTo>
                  <a:pt x="1910" y="218"/>
                </a:moveTo>
                <a:lnTo>
                  <a:pt x="1895" y="218"/>
                </a:lnTo>
                <a:lnTo>
                  <a:pt x="1895" y="345"/>
                </a:lnTo>
                <a:lnTo>
                  <a:pt x="1902" y="345"/>
                </a:lnTo>
                <a:lnTo>
                  <a:pt x="1902" y="337"/>
                </a:lnTo>
                <a:lnTo>
                  <a:pt x="1899" y="338"/>
                </a:lnTo>
                <a:lnTo>
                  <a:pt x="1897" y="340"/>
                </a:lnTo>
                <a:lnTo>
                  <a:pt x="1896" y="341"/>
                </a:lnTo>
                <a:lnTo>
                  <a:pt x="1902" y="337"/>
                </a:lnTo>
                <a:lnTo>
                  <a:pt x="7" y="337"/>
                </a:lnTo>
                <a:lnTo>
                  <a:pt x="7" y="345"/>
                </a:lnTo>
                <a:lnTo>
                  <a:pt x="15" y="345"/>
                </a:lnTo>
                <a:lnTo>
                  <a:pt x="13" y="341"/>
                </a:lnTo>
                <a:lnTo>
                  <a:pt x="11" y="340"/>
                </a:lnTo>
                <a:lnTo>
                  <a:pt x="10" y="338"/>
                </a:lnTo>
                <a:lnTo>
                  <a:pt x="15" y="345"/>
                </a:lnTo>
                <a:lnTo>
                  <a:pt x="15" y="7"/>
                </a:lnTo>
                <a:lnTo>
                  <a:pt x="7" y="7"/>
                </a:lnTo>
                <a:lnTo>
                  <a:pt x="7" y="15"/>
                </a:lnTo>
                <a:lnTo>
                  <a:pt x="10" y="14"/>
                </a:lnTo>
                <a:lnTo>
                  <a:pt x="11" y="13"/>
                </a:lnTo>
                <a:lnTo>
                  <a:pt x="13" y="10"/>
                </a:lnTo>
                <a:lnTo>
                  <a:pt x="7" y="15"/>
                </a:lnTo>
                <a:lnTo>
                  <a:pt x="1171" y="15"/>
                </a:lnTo>
                <a:lnTo>
                  <a:pt x="1171" y="0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345"/>
                </a:lnTo>
                <a:lnTo>
                  <a:pt x="0" y="348"/>
                </a:lnTo>
                <a:lnTo>
                  <a:pt x="2" y="350"/>
                </a:lnTo>
                <a:lnTo>
                  <a:pt x="4" y="352"/>
                </a:lnTo>
                <a:lnTo>
                  <a:pt x="7" y="352"/>
                </a:lnTo>
                <a:lnTo>
                  <a:pt x="1902" y="352"/>
                </a:lnTo>
                <a:lnTo>
                  <a:pt x="1906" y="352"/>
                </a:lnTo>
                <a:lnTo>
                  <a:pt x="1908" y="350"/>
                </a:lnTo>
                <a:lnTo>
                  <a:pt x="1910" y="348"/>
                </a:lnTo>
                <a:lnTo>
                  <a:pt x="1910" y="345"/>
                </a:lnTo>
                <a:lnTo>
                  <a:pt x="191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2" name="Freeform 122"/>
          <p:cNvSpPr>
            <a:spLocks/>
          </p:cNvSpPr>
          <p:nvPr/>
        </p:nvSpPr>
        <p:spPr bwMode="auto">
          <a:xfrm>
            <a:off x="2378075" y="4969743"/>
            <a:ext cx="55563" cy="53975"/>
          </a:xfrm>
          <a:custGeom>
            <a:avLst/>
            <a:gdLst>
              <a:gd name="T0" fmla="*/ 0 w 67"/>
              <a:gd name="T1" fmla="*/ 66 h 66"/>
              <a:gd name="T2" fmla="*/ 67 w 67"/>
              <a:gd name="T3" fmla="*/ 33 h 66"/>
              <a:gd name="T4" fmla="*/ 0 w 67"/>
              <a:gd name="T5" fmla="*/ 0 h 66"/>
              <a:gd name="T6" fmla="*/ 0 w 67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6"/>
                </a:moveTo>
                <a:lnTo>
                  <a:pt x="67" y="33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3" name="Freeform 123"/>
          <p:cNvSpPr>
            <a:spLocks/>
          </p:cNvSpPr>
          <p:nvPr/>
        </p:nvSpPr>
        <p:spPr bwMode="auto">
          <a:xfrm>
            <a:off x="2497138" y="4761781"/>
            <a:ext cx="617537" cy="7937"/>
          </a:xfrm>
          <a:custGeom>
            <a:avLst/>
            <a:gdLst>
              <a:gd name="T0" fmla="*/ 0 w 724"/>
              <a:gd name="T1" fmla="*/ 0 h 7"/>
              <a:gd name="T2" fmla="*/ 0 w 724"/>
              <a:gd name="T3" fmla="*/ 6 h 7"/>
              <a:gd name="T4" fmla="*/ 724 w 724"/>
              <a:gd name="T5" fmla="*/ 7 h 7"/>
              <a:gd name="T6" fmla="*/ 724 w 724"/>
              <a:gd name="T7" fmla="*/ 0 h 7"/>
              <a:gd name="T8" fmla="*/ 0 w 72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" h="7">
                <a:moveTo>
                  <a:pt x="0" y="0"/>
                </a:moveTo>
                <a:lnTo>
                  <a:pt x="0" y="6"/>
                </a:lnTo>
                <a:lnTo>
                  <a:pt x="724" y="7"/>
                </a:lnTo>
                <a:lnTo>
                  <a:pt x="7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4" name="Freeform 124"/>
          <p:cNvSpPr>
            <a:spLocks/>
          </p:cNvSpPr>
          <p:nvPr/>
        </p:nvSpPr>
        <p:spPr bwMode="auto">
          <a:xfrm>
            <a:off x="2595563" y="4733206"/>
            <a:ext cx="33337" cy="31750"/>
          </a:xfrm>
          <a:custGeom>
            <a:avLst/>
            <a:gdLst>
              <a:gd name="T0" fmla="*/ 21 w 39"/>
              <a:gd name="T1" fmla="*/ 39 h 39"/>
              <a:gd name="T2" fmla="*/ 39 w 39"/>
              <a:gd name="T3" fmla="*/ 0 h 39"/>
              <a:gd name="T4" fmla="*/ 0 w 39"/>
              <a:gd name="T5" fmla="*/ 0 h 39"/>
              <a:gd name="T6" fmla="*/ 21 w 39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9">
                <a:moveTo>
                  <a:pt x="21" y="39"/>
                </a:moveTo>
                <a:lnTo>
                  <a:pt x="39" y="0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5" name="Freeform 125"/>
          <p:cNvSpPr>
            <a:spLocks/>
          </p:cNvSpPr>
          <p:nvPr/>
        </p:nvSpPr>
        <p:spPr bwMode="auto">
          <a:xfrm>
            <a:off x="2679700" y="4310931"/>
            <a:ext cx="522288" cy="119062"/>
          </a:xfrm>
          <a:custGeom>
            <a:avLst/>
            <a:gdLst>
              <a:gd name="T0" fmla="*/ 613 w 613"/>
              <a:gd name="T1" fmla="*/ 16 h 145"/>
              <a:gd name="T2" fmla="*/ 613 w 613"/>
              <a:gd name="T3" fmla="*/ 0 h 145"/>
              <a:gd name="T4" fmla="*/ 7 w 613"/>
              <a:gd name="T5" fmla="*/ 0 h 145"/>
              <a:gd name="T6" fmla="*/ 4 w 613"/>
              <a:gd name="T7" fmla="*/ 1 h 145"/>
              <a:gd name="T8" fmla="*/ 2 w 613"/>
              <a:gd name="T9" fmla="*/ 3 h 145"/>
              <a:gd name="T10" fmla="*/ 1 w 613"/>
              <a:gd name="T11" fmla="*/ 6 h 145"/>
              <a:gd name="T12" fmla="*/ 0 w 613"/>
              <a:gd name="T13" fmla="*/ 9 h 145"/>
              <a:gd name="T14" fmla="*/ 0 w 613"/>
              <a:gd name="T15" fmla="*/ 145 h 145"/>
              <a:gd name="T16" fmla="*/ 15 w 613"/>
              <a:gd name="T17" fmla="*/ 145 h 145"/>
              <a:gd name="T18" fmla="*/ 15 w 613"/>
              <a:gd name="T19" fmla="*/ 9 h 145"/>
              <a:gd name="T20" fmla="*/ 7 w 613"/>
              <a:gd name="T21" fmla="*/ 16 h 145"/>
              <a:gd name="T22" fmla="*/ 10 w 613"/>
              <a:gd name="T23" fmla="*/ 15 h 145"/>
              <a:gd name="T24" fmla="*/ 12 w 613"/>
              <a:gd name="T25" fmla="*/ 13 h 145"/>
              <a:gd name="T26" fmla="*/ 14 w 613"/>
              <a:gd name="T27" fmla="*/ 11 h 145"/>
              <a:gd name="T28" fmla="*/ 15 w 613"/>
              <a:gd name="T29" fmla="*/ 9 h 145"/>
              <a:gd name="T30" fmla="*/ 7 w 613"/>
              <a:gd name="T31" fmla="*/ 9 h 145"/>
              <a:gd name="T32" fmla="*/ 7 w 613"/>
              <a:gd name="T33" fmla="*/ 16 h 145"/>
              <a:gd name="T34" fmla="*/ 613 w 613"/>
              <a:gd name="T35" fmla="*/ 1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3" h="145">
                <a:moveTo>
                  <a:pt x="613" y="16"/>
                </a:moveTo>
                <a:lnTo>
                  <a:pt x="61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1" y="6"/>
                </a:lnTo>
                <a:lnTo>
                  <a:pt x="0" y="9"/>
                </a:lnTo>
                <a:lnTo>
                  <a:pt x="0" y="145"/>
                </a:lnTo>
                <a:lnTo>
                  <a:pt x="15" y="145"/>
                </a:lnTo>
                <a:lnTo>
                  <a:pt x="15" y="9"/>
                </a:lnTo>
                <a:lnTo>
                  <a:pt x="7" y="16"/>
                </a:lnTo>
                <a:lnTo>
                  <a:pt x="10" y="15"/>
                </a:lnTo>
                <a:lnTo>
                  <a:pt x="12" y="13"/>
                </a:lnTo>
                <a:lnTo>
                  <a:pt x="14" y="11"/>
                </a:lnTo>
                <a:lnTo>
                  <a:pt x="15" y="9"/>
                </a:lnTo>
                <a:lnTo>
                  <a:pt x="7" y="9"/>
                </a:lnTo>
                <a:lnTo>
                  <a:pt x="7" y="16"/>
                </a:lnTo>
                <a:lnTo>
                  <a:pt x="61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6" name="Freeform 126"/>
          <p:cNvSpPr>
            <a:spLocks/>
          </p:cNvSpPr>
          <p:nvPr/>
        </p:nvSpPr>
        <p:spPr bwMode="auto">
          <a:xfrm>
            <a:off x="2655888" y="4428406"/>
            <a:ext cx="57150" cy="55562"/>
          </a:xfrm>
          <a:custGeom>
            <a:avLst/>
            <a:gdLst>
              <a:gd name="T0" fmla="*/ 0 w 67"/>
              <a:gd name="T1" fmla="*/ 0 h 69"/>
              <a:gd name="T2" fmla="*/ 33 w 67"/>
              <a:gd name="T3" fmla="*/ 69 h 69"/>
              <a:gd name="T4" fmla="*/ 67 w 67"/>
              <a:gd name="T5" fmla="*/ 0 h 69"/>
              <a:gd name="T6" fmla="*/ 0 w 67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9">
                <a:moveTo>
                  <a:pt x="0" y="0"/>
                </a:moveTo>
                <a:lnTo>
                  <a:pt x="33" y="69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7" name="Freeform 127"/>
          <p:cNvSpPr>
            <a:spLocks/>
          </p:cNvSpPr>
          <p:nvPr/>
        </p:nvSpPr>
        <p:spPr bwMode="auto">
          <a:xfrm>
            <a:off x="2679700" y="4310931"/>
            <a:ext cx="522288" cy="119062"/>
          </a:xfrm>
          <a:custGeom>
            <a:avLst/>
            <a:gdLst>
              <a:gd name="T0" fmla="*/ 613 w 613"/>
              <a:gd name="T1" fmla="*/ 16 h 145"/>
              <a:gd name="T2" fmla="*/ 613 w 613"/>
              <a:gd name="T3" fmla="*/ 0 h 145"/>
              <a:gd name="T4" fmla="*/ 7 w 613"/>
              <a:gd name="T5" fmla="*/ 0 h 145"/>
              <a:gd name="T6" fmla="*/ 4 w 613"/>
              <a:gd name="T7" fmla="*/ 1 h 145"/>
              <a:gd name="T8" fmla="*/ 2 w 613"/>
              <a:gd name="T9" fmla="*/ 3 h 145"/>
              <a:gd name="T10" fmla="*/ 1 w 613"/>
              <a:gd name="T11" fmla="*/ 6 h 145"/>
              <a:gd name="T12" fmla="*/ 0 w 613"/>
              <a:gd name="T13" fmla="*/ 9 h 145"/>
              <a:gd name="T14" fmla="*/ 0 w 613"/>
              <a:gd name="T15" fmla="*/ 145 h 145"/>
              <a:gd name="T16" fmla="*/ 15 w 613"/>
              <a:gd name="T17" fmla="*/ 145 h 145"/>
              <a:gd name="T18" fmla="*/ 15 w 613"/>
              <a:gd name="T19" fmla="*/ 9 h 145"/>
              <a:gd name="T20" fmla="*/ 7 w 613"/>
              <a:gd name="T21" fmla="*/ 16 h 145"/>
              <a:gd name="T22" fmla="*/ 10 w 613"/>
              <a:gd name="T23" fmla="*/ 15 h 145"/>
              <a:gd name="T24" fmla="*/ 12 w 613"/>
              <a:gd name="T25" fmla="*/ 13 h 145"/>
              <a:gd name="T26" fmla="*/ 14 w 613"/>
              <a:gd name="T27" fmla="*/ 11 h 145"/>
              <a:gd name="T28" fmla="*/ 15 w 613"/>
              <a:gd name="T29" fmla="*/ 9 h 145"/>
              <a:gd name="T30" fmla="*/ 7 w 613"/>
              <a:gd name="T31" fmla="*/ 9 h 145"/>
              <a:gd name="T32" fmla="*/ 7 w 613"/>
              <a:gd name="T33" fmla="*/ 16 h 145"/>
              <a:gd name="T34" fmla="*/ 613 w 613"/>
              <a:gd name="T35" fmla="*/ 1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3" h="145">
                <a:moveTo>
                  <a:pt x="613" y="16"/>
                </a:moveTo>
                <a:lnTo>
                  <a:pt x="61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1" y="6"/>
                </a:lnTo>
                <a:lnTo>
                  <a:pt x="0" y="9"/>
                </a:lnTo>
                <a:lnTo>
                  <a:pt x="0" y="145"/>
                </a:lnTo>
                <a:lnTo>
                  <a:pt x="15" y="145"/>
                </a:lnTo>
                <a:lnTo>
                  <a:pt x="15" y="9"/>
                </a:lnTo>
                <a:lnTo>
                  <a:pt x="7" y="16"/>
                </a:lnTo>
                <a:lnTo>
                  <a:pt x="10" y="15"/>
                </a:lnTo>
                <a:lnTo>
                  <a:pt x="12" y="13"/>
                </a:lnTo>
                <a:lnTo>
                  <a:pt x="14" y="11"/>
                </a:lnTo>
                <a:lnTo>
                  <a:pt x="15" y="9"/>
                </a:lnTo>
                <a:lnTo>
                  <a:pt x="7" y="9"/>
                </a:lnTo>
                <a:lnTo>
                  <a:pt x="7" y="16"/>
                </a:lnTo>
                <a:lnTo>
                  <a:pt x="61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8" name="Freeform 128"/>
          <p:cNvSpPr>
            <a:spLocks/>
          </p:cNvSpPr>
          <p:nvPr/>
        </p:nvSpPr>
        <p:spPr bwMode="auto">
          <a:xfrm>
            <a:off x="2655888" y="4428406"/>
            <a:ext cx="57150" cy="55562"/>
          </a:xfrm>
          <a:custGeom>
            <a:avLst/>
            <a:gdLst>
              <a:gd name="T0" fmla="*/ 0 w 67"/>
              <a:gd name="T1" fmla="*/ 0 h 69"/>
              <a:gd name="T2" fmla="*/ 33 w 67"/>
              <a:gd name="T3" fmla="*/ 69 h 69"/>
              <a:gd name="T4" fmla="*/ 67 w 67"/>
              <a:gd name="T5" fmla="*/ 0 h 69"/>
              <a:gd name="T6" fmla="*/ 0 w 67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9">
                <a:moveTo>
                  <a:pt x="0" y="0"/>
                </a:moveTo>
                <a:lnTo>
                  <a:pt x="33" y="69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9" name="Rectangle 129"/>
          <p:cNvSpPr>
            <a:spLocks noChangeArrowheads="1"/>
          </p:cNvSpPr>
          <p:nvPr/>
        </p:nvSpPr>
        <p:spPr bwMode="auto">
          <a:xfrm>
            <a:off x="1501775" y="4698281"/>
            <a:ext cx="12700" cy="238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0" name="Freeform 130"/>
          <p:cNvSpPr>
            <a:spLocks/>
          </p:cNvSpPr>
          <p:nvPr/>
        </p:nvSpPr>
        <p:spPr bwMode="auto">
          <a:xfrm>
            <a:off x="1481138" y="4933231"/>
            <a:ext cx="57150" cy="55562"/>
          </a:xfrm>
          <a:custGeom>
            <a:avLst/>
            <a:gdLst>
              <a:gd name="T0" fmla="*/ 0 w 68"/>
              <a:gd name="T1" fmla="*/ 0 h 68"/>
              <a:gd name="T2" fmla="*/ 34 w 68"/>
              <a:gd name="T3" fmla="*/ 68 h 68"/>
              <a:gd name="T4" fmla="*/ 68 w 68"/>
              <a:gd name="T5" fmla="*/ 0 h 68"/>
              <a:gd name="T6" fmla="*/ 0 w 68"/>
              <a:gd name="T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0" y="0"/>
                </a:moveTo>
                <a:lnTo>
                  <a:pt x="34" y="68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1" name="Rectangle 131"/>
          <p:cNvSpPr>
            <a:spLocks noChangeArrowheads="1"/>
          </p:cNvSpPr>
          <p:nvPr/>
        </p:nvSpPr>
        <p:spPr bwMode="auto">
          <a:xfrm>
            <a:off x="1501775" y="4698281"/>
            <a:ext cx="12700" cy="238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2" name="Freeform 132"/>
          <p:cNvSpPr>
            <a:spLocks/>
          </p:cNvSpPr>
          <p:nvPr/>
        </p:nvSpPr>
        <p:spPr bwMode="auto">
          <a:xfrm>
            <a:off x="1481138" y="4933231"/>
            <a:ext cx="57150" cy="55562"/>
          </a:xfrm>
          <a:custGeom>
            <a:avLst/>
            <a:gdLst>
              <a:gd name="T0" fmla="*/ 0 w 68"/>
              <a:gd name="T1" fmla="*/ 0 h 68"/>
              <a:gd name="T2" fmla="*/ 34 w 68"/>
              <a:gd name="T3" fmla="*/ 68 h 68"/>
              <a:gd name="T4" fmla="*/ 68 w 68"/>
              <a:gd name="T5" fmla="*/ 0 h 68"/>
              <a:gd name="T6" fmla="*/ 0 w 68"/>
              <a:gd name="T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0" y="0"/>
                </a:moveTo>
                <a:lnTo>
                  <a:pt x="34" y="68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3" name="Rectangle 133"/>
          <p:cNvSpPr>
            <a:spLocks noChangeArrowheads="1"/>
          </p:cNvSpPr>
          <p:nvPr/>
        </p:nvSpPr>
        <p:spPr bwMode="auto">
          <a:xfrm>
            <a:off x="1692275" y="4877668"/>
            <a:ext cx="12700" cy="650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4" name="Freeform 134"/>
          <p:cNvSpPr>
            <a:spLocks/>
          </p:cNvSpPr>
          <p:nvPr/>
        </p:nvSpPr>
        <p:spPr bwMode="auto">
          <a:xfrm>
            <a:off x="1668463" y="4941168"/>
            <a:ext cx="58737" cy="55563"/>
          </a:xfrm>
          <a:custGeom>
            <a:avLst/>
            <a:gdLst>
              <a:gd name="T0" fmla="*/ 0 w 67"/>
              <a:gd name="T1" fmla="*/ 0 h 67"/>
              <a:gd name="T2" fmla="*/ 33 w 67"/>
              <a:gd name="T3" fmla="*/ 67 h 67"/>
              <a:gd name="T4" fmla="*/ 67 w 67"/>
              <a:gd name="T5" fmla="*/ 0 h 67"/>
              <a:gd name="T6" fmla="*/ 0 w 67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7">
                <a:moveTo>
                  <a:pt x="0" y="0"/>
                </a:moveTo>
                <a:lnTo>
                  <a:pt x="33" y="67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5" name="Rectangle 135"/>
          <p:cNvSpPr>
            <a:spLocks noChangeArrowheads="1"/>
          </p:cNvSpPr>
          <p:nvPr/>
        </p:nvSpPr>
        <p:spPr bwMode="auto">
          <a:xfrm>
            <a:off x="1692275" y="4877668"/>
            <a:ext cx="12700" cy="650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6" name="Freeform 136"/>
          <p:cNvSpPr>
            <a:spLocks/>
          </p:cNvSpPr>
          <p:nvPr/>
        </p:nvSpPr>
        <p:spPr bwMode="auto">
          <a:xfrm>
            <a:off x="1668463" y="4941168"/>
            <a:ext cx="58737" cy="55563"/>
          </a:xfrm>
          <a:custGeom>
            <a:avLst/>
            <a:gdLst>
              <a:gd name="T0" fmla="*/ 0 w 67"/>
              <a:gd name="T1" fmla="*/ 0 h 67"/>
              <a:gd name="T2" fmla="*/ 33 w 67"/>
              <a:gd name="T3" fmla="*/ 67 h 67"/>
              <a:gd name="T4" fmla="*/ 67 w 67"/>
              <a:gd name="T5" fmla="*/ 0 h 67"/>
              <a:gd name="T6" fmla="*/ 0 w 67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7">
                <a:moveTo>
                  <a:pt x="0" y="0"/>
                </a:moveTo>
                <a:lnTo>
                  <a:pt x="33" y="67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7" name="Freeform 137"/>
          <p:cNvSpPr>
            <a:spLocks/>
          </p:cNvSpPr>
          <p:nvPr/>
        </p:nvSpPr>
        <p:spPr bwMode="auto">
          <a:xfrm>
            <a:off x="1658938" y="4841156"/>
            <a:ext cx="79375" cy="68262"/>
          </a:xfrm>
          <a:custGeom>
            <a:avLst/>
            <a:gdLst>
              <a:gd name="T0" fmla="*/ 47 w 95"/>
              <a:gd name="T1" fmla="*/ 0 h 82"/>
              <a:gd name="T2" fmla="*/ 0 w 95"/>
              <a:gd name="T3" fmla="*/ 82 h 82"/>
              <a:gd name="T4" fmla="*/ 95 w 95"/>
              <a:gd name="T5" fmla="*/ 82 h 82"/>
              <a:gd name="T6" fmla="*/ 47 w 95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2">
                <a:moveTo>
                  <a:pt x="47" y="0"/>
                </a:moveTo>
                <a:lnTo>
                  <a:pt x="0" y="82"/>
                </a:lnTo>
                <a:lnTo>
                  <a:pt x="95" y="82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8" name="Freeform 138"/>
          <p:cNvSpPr>
            <a:spLocks noEditPoints="1"/>
          </p:cNvSpPr>
          <p:nvPr/>
        </p:nvSpPr>
        <p:spPr bwMode="auto">
          <a:xfrm>
            <a:off x="1651000" y="4836393"/>
            <a:ext cx="92075" cy="74613"/>
          </a:xfrm>
          <a:custGeom>
            <a:avLst/>
            <a:gdLst>
              <a:gd name="T0" fmla="*/ 4 w 108"/>
              <a:gd name="T1" fmla="*/ 86 h 93"/>
              <a:gd name="T2" fmla="*/ 0 w 108"/>
              <a:gd name="T3" fmla="*/ 93 h 93"/>
              <a:gd name="T4" fmla="*/ 7 w 108"/>
              <a:gd name="T5" fmla="*/ 93 h 93"/>
              <a:gd name="T6" fmla="*/ 102 w 108"/>
              <a:gd name="T7" fmla="*/ 93 h 93"/>
              <a:gd name="T8" fmla="*/ 108 w 108"/>
              <a:gd name="T9" fmla="*/ 93 h 93"/>
              <a:gd name="T10" fmla="*/ 105 w 108"/>
              <a:gd name="T11" fmla="*/ 86 h 93"/>
              <a:gd name="T12" fmla="*/ 57 w 108"/>
              <a:gd name="T13" fmla="*/ 5 h 93"/>
              <a:gd name="T14" fmla="*/ 54 w 108"/>
              <a:gd name="T15" fmla="*/ 0 h 93"/>
              <a:gd name="T16" fmla="*/ 52 w 108"/>
              <a:gd name="T17" fmla="*/ 5 h 93"/>
              <a:gd name="T18" fmla="*/ 4 w 108"/>
              <a:gd name="T19" fmla="*/ 86 h 93"/>
              <a:gd name="T20" fmla="*/ 4 w 108"/>
              <a:gd name="T21" fmla="*/ 86 h 93"/>
              <a:gd name="T22" fmla="*/ 57 w 108"/>
              <a:gd name="T23" fmla="*/ 9 h 93"/>
              <a:gd name="T24" fmla="*/ 54 w 108"/>
              <a:gd name="T25" fmla="*/ 7 h 93"/>
              <a:gd name="T26" fmla="*/ 52 w 108"/>
              <a:gd name="T27" fmla="*/ 9 h 93"/>
              <a:gd name="T28" fmla="*/ 100 w 108"/>
              <a:gd name="T29" fmla="*/ 92 h 93"/>
              <a:gd name="T30" fmla="*/ 102 w 108"/>
              <a:gd name="T31" fmla="*/ 89 h 93"/>
              <a:gd name="T32" fmla="*/ 102 w 108"/>
              <a:gd name="T33" fmla="*/ 85 h 93"/>
              <a:gd name="T34" fmla="*/ 7 w 108"/>
              <a:gd name="T35" fmla="*/ 85 h 93"/>
              <a:gd name="T36" fmla="*/ 7 w 108"/>
              <a:gd name="T37" fmla="*/ 89 h 93"/>
              <a:gd name="T38" fmla="*/ 9 w 108"/>
              <a:gd name="T39" fmla="*/ 92 h 93"/>
              <a:gd name="T40" fmla="*/ 57 w 108"/>
              <a:gd name="T41" fmla="*/ 9 h 93"/>
              <a:gd name="T42" fmla="*/ 57 w 108"/>
              <a:gd name="T4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4" y="86"/>
                </a:moveTo>
                <a:lnTo>
                  <a:pt x="0" y="93"/>
                </a:lnTo>
                <a:lnTo>
                  <a:pt x="7" y="93"/>
                </a:lnTo>
                <a:lnTo>
                  <a:pt x="102" y="93"/>
                </a:lnTo>
                <a:lnTo>
                  <a:pt x="108" y="93"/>
                </a:lnTo>
                <a:lnTo>
                  <a:pt x="105" y="86"/>
                </a:lnTo>
                <a:lnTo>
                  <a:pt x="57" y="5"/>
                </a:lnTo>
                <a:lnTo>
                  <a:pt x="54" y="0"/>
                </a:lnTo>
                <a:lnTo>
                  <a:pt x="52" y="5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57" y="9"/>
                </a:moveTo>
                <a:lnTo>
                  <a:pt x="54" y="7"/>
                </a:lnTo>
                <a:lnTo>
                  <a:pt x="52" y="9"/>
                </a:lnTo>
                <a:lnTo>
                  <a:pt x="100" y="92"/>
                </a:lnTo>
                <a:lnTo>
                  <a:pt x="102" y="89"/>
                </a:lnTo>
                <a:lnTo>
                  <a:pt x="102" y="85"/>
                </a:lnTo>
                <a:lnTo>
                  <a:pt x="7" y="85"/>
                </a:lnTo>
                <a:lnTo>
                  <a:pt x="7" y="89"/>
                </a:lnTo>
                <a:lnTo>
                  <a:pt x="9" y="92"/>
                </a:lnTo>
                <a:lnTo>
                  <a:pt x="57" y="9"/>
                </a:lnTo>
                <a:lnTo>
                  <a:pt x="5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9" name="Freeform 139"/>
          <p:cNvSpPr>
            <a:spLocks/>
          </p:cNvSpPr>
          <p:nvPr/>
        </p:nvSpPr>
        <p:spPr bwMode="auto">
          <a:xfrm>
            <a:off x="1658938" y="4841156"/>
            <a:ext cx="79375" cy="68262"/>
          </a:xfrm>
          <a:custGeom>
            <a:avLst/>
            <a:gdLst>
              <a:gd name="T0" fmla="*/ 47 w 95"/>
              <a:gd name="T1" fmla="*/ 0 h 82"/>
              <a:gd name="T2" fmla="*/ 0 w 95"/>
              <a:gd name="T3" fmla="*/ 82 h 82"/>
              <a:gd name="T4" fmla="*/ 95 w 95"/>
              <a:gd name="T5" fmla="*/ 82 h 82"/>
              <a:gd name="T6" fmla="*/ 47 w 95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2">
                <a:moveTo>
                  <a:pt x="47" y="0"/>
                </a:moveTo>
                <a:lnTo>
                  <a:pt x="0" y="82"/>
                </a:lnTo>
                <a:lnTo>
                  <a:pt x="95" y="82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0" name="Freeform 140"/>
          <p:cNvSpPr>
            <a:spLocks noEditPoints="1"/>
          </p:cNvSpPr>
          <p:nvPr/>
        </p:nvSpPr>
        <p:spPr bwMode="auto">
          <a:xfrm>
            <a:off x="1651000" y="4836393"/>
            <a:ext cx="92075" cy="74613"/>
          </a:xfrm>
          <a:custGeom>
            <a:avLst/>
            <a:gdLst>
              <a:gd name="T0" fmla="*/ 4 w 108"/>
              <a:gd name="T1" fmla="*/ 86 h 93"/>
              <a:gd name="T2" fmla="*/ 0 w 108"/>
              <a:gd name="T3" fmla="*/ 93 h 93"/>
              <a:gd name="T4" fmla="*/ 7 w 108"/>
              <a:gd name="T5" fmla="*/ 93 h 93"/>
              <a:gd name="T6" fmla="*/ 102 w 108"/>
              <a:gd name="T7" fmla="*/ 93 h 93"/>
              <a:gd name="T8" fmla="*/ 108 w 108"/>
              <a:gd name="T9" fmla="*/ 93 h 93"/>
              <a:gd name="T10" fmla="*/ 105 w 108"/>
              <a:gd name="T11" fmla="*/ 86 h 93"/>
              <a:gd name="T12" fmla="*/ 57 w 108"/>
              <a:gd name="T13" fmla="*/ 5 h 93"/>
              <a:gd name="T14" fmla="*/ 54 w 108"/>
              <a:gd name="T15" fmla="*/ 0 h 93"/>
              <a:gd name="T16" fmla="*/ 52 w 108"/>
              <a:gd name="T17" fmla="*/ 5 h 93"/>
              <a:gd name="T18" fmla="*/ 4 w 108"/>
              <a:gd name="T19" fmla="*/ 86 h 93"/>
              <a:gd name="T20" fmla="*/ 4 w 108"/>
              <a:gd name="T21" fmla="*/ 86 h 93"/>
              <a:gd name="T22" fmla="*/ 57 w 108"/>
              <a:gd name="T23" fmla="*/ 9 h 93"/>
              <a:gd name="T24" fmla="*/ 54 w 108"/>
              <a:gd name="T25" fmla="*/ 7 h 93"/>
              <a:gd name="T26" fmla="*/ 52 w 108"/>
              <a:gd name="T27" fmla="*/ 9 h 93"/>
              <a:gd name="T28" fmla="*/ 100 w 108"/>
              <a:gd name="T29" fmla="*/ 92 h 93"/>
              <a:gd name="T30" fmla="*/ 102 w 108"/>
              <a:gd name="T31" fmla="*/ 89 h 93"/>
              <a:gd name="T32" fmla="*/ 102 w 108"/>
              <a:gd name="T33" fmla="*/ 85 h 93"/>
              <a:gd name="T34" fmla="*/ 7 w 108"/>
              <a:gd name="T35" fmla="*/ 85 h 93"/>
              <a:gd name="T36" fmla="*/ 7 w 108"/>
              <a:gd name="T37" fmla="*/ 89 h 93"/>
              <a:gd name="T38" fmla="*/ 9 w 108"/>
              <a:gd name="T39" fmla="*/ 92 h 93"/>
              <a:gd name="T40" fmla="*/ 57 w 108"/>
              <a:gd name="T41" fmla="*/ 9 h 93"/>
              <a:gd name="T42" fmla="*/ 57 w 108"/>
              <a:gd name="T4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4" y="86"/>
                </a:moveTo>
                <a:lnTo>
                  <a:pt x="0" y="93"/>
                </a:lnTo>
                <a:lnTo>
                  <a:pt x="7" y="93"/>
                </a:lnTo>
                <a:lnTo>
                  <a:pt x="102" y="93"/>
                </a:lnTo>
                <a:lnTo>
                  <a:pt x="108" y="93"/>
                </a:lnTo>
                <a:lnTo>
                  <a:pt x="105" y="86"/>
                </a:lnTo>
                <a:lnTo>
                  <a:pt x="57" y="5"/>
                </a:lnTo>
                <a:lnTo>
                  <a:pt x="54" y="0"/>
                </a:lnTo>
                <a:lnTo>
                  <a:pt x="52" y="5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57" y="9"/>
                </a:moveTo>
                <a:lnTo>
                  <a:pt x="54" y="7"/>
                </a:lnTo>
                <a:lnTo>
                  <a:pt x="52" y="9"/>
                </a:lnTo>
                <a:lnTo>
                  <a:pt x="100" y="92"/>
                </a:lnTo>
                <a:lnTo>
                  <a:pt x="102" y="89"/>
                </a:lnTo>
                <a:lnTo>
                  <a:pt x="102" y="85"/>
                </a:lnTo>
                <a:lnTo>
                  <a:pt x="7" y="85"/>
                </a:lnTo>
                <a:lnTo>
                  <a:pt x="7" y="89"/>
                </a:lnTo>
                <a:lnTo>
                  <a:pt x="9" y="92"/>
                </a:lnTo>
                <a:lnTo>
                  <a:pt x="57" y="9"/>
                </a:lnTo>
                <a:lnTo>
                  <a:pt x="5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1" name="Freeform 141"/>
          <p:cNvSpPr>
            <a:spLocks/>
          </p:cNvSpPr>
          <p:nvPr/>
        </p:nvSpPr>
        <p:spPr bwMode="auto">
          <a:xfrm>
            <a:off x="1658938" y="4774481"/>
            <a:ext cx="79375" cy="66675"/>
          </a:xfrm>
          <a:custGeom>
            <a:avLst/>
            <a:gdLst>
              <a:gd name="T0" fmla="*/ 48 w 95"/>
              <a:gd name="T1" fmla="*/ 83 h 83"/>
              <a:gd name="T2" fmla="*/ 95 w 95"/>
              <a:gd name="T3" fmla="*/ 0 h 83"/>
              <a:gd name="T4" fmla="*/ 0 w 95"/>
              <a:gd name="T5" fmla="*/ 0 h 83"/>
              <a:gd name="T6" fmla="*/ 48 w 95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3">
                <a:moveTo>
                  <a:pt x="48" y="83"/>
                </a:moveTo>
                <a:lnTo>
                  <a:pt x="95" y="0"/>
                </a:lnTo>
                <a:lnTo>
                  <a:pt x="0" y="0"/>
                </a:lnTo>
                <a:lnTo>
                  <a:pt x="48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2" name="Freeform 142"/>
          <p:cNvSpPr>
            <a:spLocks noEditPoints="1"/>
          </p:cNvSpPr>
          <p:nvPr/>
        </p:nvSpPr>
        <p:spPr bwMode="auto">
          <a:xfrm>
            <a:off x="1651000" y="4772893"/>
            <a:ext cx="92075" cy="74613"/>
          </a:xfrm>
          <a:custGeom>
            <a:avLst/>
            <a:gdLst>
              <a:gd name="T0" fmla="*/ 105 w 108"/>
              <a:gd name="T1" fmla="*/ 6 h 94"/>
              <a:gd name="T2" fmla="*/ 108 w 108"/>
              <a:gd name="T3" fmla="*/ 0 h 94"/>
              <a:gd name="T4" fmla="*/ 102 w 108"/>
              <a:gd name="T5" fmla="*/ 0 h 94"/>
              <a:gd name="T6" fmla="*/ 7 w 108"/>
              <a:gd name="T7" fmla="*/ 0 h 94"/>
              <a:gd name="T8" fmla="*/ 0 w 108"/>
              <a:gd name="T9" fmla="*/ 0 h 94"/>
              <a:gd name="T10" fmla="*/ 4 w 108"/>
              <a:gd name="T11" fmla="*/ 6 h 94"/>
              <a:gd name="T12" fmla="*/ 52 w 108"/>
              <a:gd name="T13" fmla="*/ 88 h 94"/>
              <a:gd name="T14" fmla="*/ 55 w 108"/>
              <a:gd name="T15" fmla="*/ 94 h 94"/>
              <a:gd name="T16" fmla="*/ 58 w 108"/>
              <a:gd name="T17" fmla="*/ 88 h 94"/>
              <a:gd name="T18" fmla="*/ 105 w 108"/>
              <a:gd name="T19" fmla="*/ 6 h 94"/>
              <a:gd name="T20" fmla="*/ 105 w 108"/>
              <a:gd name="T21" fmla="*/ 6 h 94"/>
              <a:gd name="T22" fmla="*/ 52 w 108"/>
              <a:gd name="T23" fmla="*/ 84 h 94"/>
              <a:gd name="T24" fmla="*/ 55 w 108"/>
              <a:gd name="T25" fmla="*/ 86 h 94"/>
              <a:gd name="T26" fmla="*/ 58 w 108"/>
              <a:gd name="T27" fmla="*/ 84 h 94"/>
              <a:gd name="T28" fmla="*/ 9 w 108"/>
              <a:gd name="T29" fmla="*/ 1 h 94"/>
              <a:gd name="T30" fmla="*/ 7 w 108"/>
              <a:gd name="T31" fmla="*/ 4 h 94"/>
              <a:gd name="T32" fmla="*/ 7 w 108"/>
              <a:gd name="T33" fmla="*/ 7 h 94"/>
              <a:gd name="T34" fmla="*/ 102 w 108"/>
              <a:gd name="T35" fmla="*/ 7 h 94"/>
              <a:gd name="T36" fmla="*/ 102 w 108"/>
              <a:gd name="T37" fmla="*/ 4 h 94"/>
              <a:gd name="T38" fmla="*/ 100 w 108"/>
              <a:gd name="T39" fmla="*/ 1 h 94"/>
              <a:gd name="T40" fmla="*/ 52 w 108"/>
              <a:gd name="T41" fmla="*/ 84 h 94"/>
              <a:gd name="T42" fmla="*/ 52 w 108"/>
              <a:gd name="T4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7" y="0"/>
                </a:lnTo>
                <a:lnTo>
                  <a:pt x="0" y="0"/>
                </a:lnTo>
                <a:lnTo>
                  <a:pt x="4" y="6"/>
                </a:lnTo>
                <a:lnTo>
                  <a:pt x="52" y="88"/>
                </a:lnTo>
                <a:lnTo>
                  <a:pt x="55" y="94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2" y="84"/>
                </a:moveTo>
                <a:lnTo>
                  <a:pt x="55" y="86"/>
                </a:lnTo>
                <a:lnTo>
                  <a:pt x="58" y="84"/>
                </a:lnTo>
                <a:lnTo>
                  <a:pt x="9" y="1"/>
                </a:lnTo>
                <a:lnTo>
                  <a:pt x="7" y="4"/>
                </a:lnTo>
                <a:lnTo>
                  <a:pt x="7" y="7"/>
                </a:lnTo>
                <a:lnTo>
                  <a:pt x="102" y="7"/>
                </a:lnTo>
                <a:lnTo>
                  <a:pt x="102" y="4"/>
                </a:lnTo>
                <a:lnTo>
                  <a:pt x="100" y="1"/>
                </a:lnTo>
                <a:lnTo>
                  <a:pt x="52" y="84"/>
                </a:lnTo>
                <a:lnTo>
                  <a:pt x="52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3" name="Freeform 143"/>
          <p:cNvSpPr>
            <a:spLocks/>
          </p:cNvSpPr>
          <p:nvPr/>
        </p:nvSpPr>
        <p:spPr bwMode="auto">
          <a:xfrm>
            <a:off x="1658938" y="4774481"/>
            <a:ext cx="79375" cy="66675"/>
          </a:xfrm>
          <a:custGeom>
            <a:avLst/>
            <a:gdLst>
              <a:gd name="T0" fmla="*/ 48 w 95"/>
              <a:gd name="T1" fmla="*/ 83 h 83"/>
              <a:gd name="T2" fmla="*/ 95 w 95"/>
              <a:gd name="T3" fmla="*/ 0 h 83"/>
              <a:gd name="T4" fmla="*/ 0 w 95"/>
              <a:gd name="T5" fmla="*/ 0 h 83"/>
              <a:gd name="T6" fmla="*/ 48 w 95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3">
                <a:moveTo>
                  <a:pt x="48" y="83"/>
                </a:moveTo>
                <a:lnTo>
                  <a:pt x="95" y="0"/>
                </a:lnTo>
                <a:lnTo>
                  <a:pt x="0" y="0"/>
                </a:lnTo>
                <a:lnTo>
                  <a:pt x="48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4" name="Freeform 144"/>
          <p:cNvSpPr>
            <a:spLocks noEditPoints="1"/>
          </p:cNvSpPr>
          <p:nvPr/>
        </p:nvSpPr>
        <p:spPr bwMode="auto">
          <a:xfrm>
            <a:off x="1651000" y="4772893"/>
            <a:ext cx="92075" cy="74613"/>
          </a:xfrm>
          <a:custGeom>
            <a:avLst/>
            <a:gdLst>
              <a:gd name="T0" fmla="*/ 105 w 108"/>
              <a:gd name="T1" fmla="*/ 6 h 94"/>
              <a:gd name="T2" fmla="*/ 108 w 108"/>
              <a:gd name="T3" fmla="*/ 0 h 94"/>
              <a:gd name="T4" fmla="*/ 102 w 108"/>
              <a:gd name="T5" fmla="*/ 0 h 94"/>
              <a:gd name="T6" fmla="*/ 7 w 108"/>
              <a:gd name="T7" fmla="*/ 0 h 94"/>
              <a:gd name="T8" fmla="*/ 0 w 108"/>
              <a:gd name="T9" fmla="*/ 0 h 94"/>
              <a:gd name="T10" fmla="*/ 4 w 108"/>
              <a:gd name="T11" fmla="*/ 6 h 94"/>
              <a:gd name="T12" fmla="*/ 52 w 108"/>
              <a:gd name="T13" fmla="*/ 88 h 94"/>
              <a:gd name="T14" fmla="*/ 55 w 108"/>
              <a:gd name="T15" fmla="*/ 94 h 94"/>
              <a:gd name="T16" fmla="*/ 58 w 108"/>
              <a:gd name="T17" fmla="*/ 88 h 94"/>
              <a:gd name="T18" fmla="*/ 105 w 108"/>
              <a:gd name="T19" fmla="*/ 6 h 94"/>
              <a:gd name="T20" fmla="*/ 105 w 108"/>
              <a:gd name="T21" fmla="*/ 6 h 94"/>
              <a:gd name="T22" fmla="*/ 52 w 108"/>
              <a:gd name="T23" fmla="*/ 84 h 94"/>
              <a:gd name="T24" fmla="*/ 55 w 108"/>
              <a:gd name="T25" fmla="*/ 86 h 94"/>
              <a:gd name="T26" fmla="*/ 58 w 108"/>
              <a:gd name="T27" fmla="*/ 84 h 94"/>
              <a:gd name="T28" fmla="*/ 9 w 108"/>
              <a:gd name="T29" fmla="*/ 1 h 94"/>
              <a:gd name="T30" fmla="*/ 7 w 108"/>
              <a:gd name="T31" fmla="*/ 4 h 94"/>
              <a:gd name="T32" fmla="*/ 7 w 108"/>
              <a:gd name="T33" fmla="*/ 7 h 94"/>
              <a:gd name="T34" fmla="*/ 102 w 108"/>
              <a:gd name="T35" fmla="*/ 7 h 94"/>
              <a:gd name="T36" fmla="*/ 102 w 108"/>
              <a:gd name="T37" fmla="*/ 4 h 94"/>
              <a:gd name="T38" fmla="*/ 100 w 108"/>
              <a:gd name="T39" fmla="*/ 1 h 94"/>
              <a:gd name="T40" fmla="*/ 52 w 108"/>
              <a:gd name="T41" fmla="*/ 84 h 94"/>
              <a:gd name="T42" fmla="*/ 52 w 108"/>
              <a:gd name="T4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7" y="0"/>
                </a:lnTo>
                <a:lnTo>
                  <a:pt x="0" y="0"/>
                </a:lnTo>
                <a:lnTo>
                  <a:pt x="4" y="6"/>
                </a:lnTo>
                <a:lnTo>
                  <a:pt x="52" y="88"/>
                </a:lnTo>
                <a:lnTo>
                  <a:pt x="55" y="94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2" y="84"/>
                </a:moveTo>
                <a:lnTo>
                  <a:pt x="55" y="86"/>
                </a:lnTo>
                <a:lnTo>
                  <a:pt x="58" y="84"/>
                </a:lnTo>
                <a:lnTo>
                  <a:pt x="9" y="1"/>
                </a:lnTo>
                <a:lnTo>
                  <a:pt x="7" y="4"/>
                </a:lnTo>
                <a:lnTo>
                  <a:pt x="7" y="7"/>
                </a:lnTo>
                <a:lnTo>
                  <a:pt x="102" y="7"/>
                </a:lnTo>
                <a:lnTo>
                  <a:pt x="102" y="4"/>
                </a:lnTo>
                <a:lnTo>
                  <a:pt x="100" y="1"/>
                </a:lnTo>
                <a:lnTo>
                  <a:pt x="52" y="84"/>
                </a:lnTo>
                <a:lnTo>
                  <a:pt x="52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5" name="Freeform 145"/>
          <p:cNvSpPr>
            <a:spLocks/>
          </p:cNvSpPr>
          <p:nvPr/>
        </p:nvSpPr>
        <p:spPr bwMode="auto">
          <a:xfrm>
            <a:off x="1468438" y="4630018"/>
            <a:ext cx="82550" cy="68263"/>
          </a:xfrm>
          <a:custGeom>
            <a:avLst/>
            <a:gdLst>
              <a:gd name="T0" fmla="*/ 49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9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9" y="0"/>
                </a:moveTo>
                <a:lnTo>
                  <a:pt x="0" y="83"/>
                </a:lnTo>
                <a:lnTo>
                  <a:pt x="97" y="83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6" name="Freeform 146"/>
          <p:cNvSpPr>
            <a:spLocks noEditPoints="1"/>
          </p:cNvSpPr>
          <p:nvPr/>
        </p:nvSpPr>
        <p:spPr bwMode="auto">
          <a:xfrm>
            <a:off x="1463675" y="4625256"/>
            <a:ext cx="92075" cy="76200"/>
          </a:xfrm>
          <a:custGeom>
            <a:avLst/>
            <a:gdLst>
              <a:gd name="T0" fmla="*/ 3 w 108"/>
              <a:gd name="T1" fmla="*/ 88 h 94"/>
              <a:gd name="T2" fmla="*/ 0 w 108"/>
              <a:gd name="T3" fmla="*/ 94 h 94"/>
              <a:gd name="T4" fmla="*/ 6 w 108"/>
              <a:gd name="T5" fmla="*/ 94 h 94"/>
              <a:gd name="T6" fmla="*/ 102 w 108"/>
              <a:gd name="T7" fmla="*/ 94 h 94"/>
              <a:gd name="T8" fmla="*/ 108 w 108"/>
              <a:gd name="T9" fmla="*/ 94 h 94"/>
              <a:gd name="T10" fmla="*/ 105 w 108"/>
              <a:gd name="T11" fmla="*/ 88 h 94"/>
              <a:gd name="T12" fmla="*/ 57 w 108"/>
              <a:gd name="T13" fmla="*/ 6 h 94"/>
              <a:gd name="T14" fmla="*/ 53 w 108"/>
              <a:gd name="T15" fmla="*/ 0 h 94"/>
              <a:gd name="T16" fmla="*/ 51 w 108"/>
              <a:gd name="T17" fmla="*/ 6 h 94"/>
              <a:gd name="T18" fmla="*/ 3 w 108"/>
              <a:gd name="T19" fmla="*/ 88 h 94"/>
              <a:gd name="T20" fmla="*/ 3 w 108"/>
              <a:gd name="T21" fmla="*/ 88 h 94"/>
              <a:gd name="T22" fmla="*/ 57 w 108"/>
              <a:gd name="T23" fmla="*/ 10 h 94"/>
              <a:gd name="T24" fmla="*/ 53 w 108"/>
              <a:gd name="T25" fmla="*/ 8 h 94"/>
              <a:gd name="T26" fmla="*/ 51 w 108"/>
              <a:gd name="T27" fmla="*/ 10 h 94"/>
              <a:gd name="T28" fmla="*/ 99 w 108"/>
              <a:gd name="T29" fmla="*/ 93 h 94"/>
              <a:gd name="T30" fmla="*/ 102 w 108"/>
              <a:gd name="T31" fmla="*/ 90 h 94"/>
              <a:gd name="T32" fmla="*/ 102 w 108"/>
              <a:gd name="T33" fmla="*/ 87 h 94"/>
              <a:gd name="T34" fmla="*/ 6 w 108"/>
              <a:gd name="T35" fmla="*/ 87 h 94"/>
              <a:gd name="T36" fmla="*/ 6 w 108"/>
              <a:gd name="T37" fmla="*/ 90 h 94"/>
              <a:gd name="T38" fmla="*/ 10 w 108"/>
              <a:gd name="T39" fmla="*/ 93 h 94"/>
              <a:gd name="T40" fmla="*/ 57 w 108"/>
              <a:gd name="T41" fmla="*/ 10 h 94"/>
              <a:gd name="T42" fmla="*/ 57 w 108"/>
              <a:gd name="T43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3" y="88"/>
                </a:moveTo>
                <a:lnTo>
                  <a:pt x="0" y="94"/>
                </a:lnTo>
                <a:lnTo>
                  <a:pt x="6" y="94"/>
                </a:lnTo>
                <a:lnTo>
                  <a:pt x="102" y="94"/>
                </a:lnTo>
                <a:lnTo>
                  <a:pt x="108" y="94"/>
                </a:lnTo>
                <a:lnTo>
                  <a:pt x="105" y="88"/>
                </a:lnTo>
                <a:lnTo>
                  <a:pt x="57" y="6"/>
                </a:lnTo>
                <a:lnTo>
                  <a:pt x="53" y="0"/>
                </a:lnTo>
                <a:lnTo>
                  <a:pt x="51" y="6"/>
                </a:lnTo>
                <a:lnTo>
                  <a:pt x="3" y="88"/>
                </a:lnTo>
                <a:lnTo>
                  <a:pt x="3" y="88"/>
                </a:lnTo>
                <a:close/>
                <a:moveTo>
                  <a:pt x="57" y="10"/>
                </a:moveTo>
                <a:lnTo>
                  <a:pt x="53" y="8"/>
                </a:lnTo>
                <a:lnTo>
                  <a:pt x="51" y="10"/>
                </a:lnTo>
                <a:lnTo>
                  <a:pt x="99" y="93"/>
                </a:lnTo>
                <a:lnTo>
                  <a:pt x="102" y="90"/>
                </a:lnTo>
                <a:lnTo>
                  <a:pt x="102" y="87"/>
                </a:lnTo>
                <a:lnTo>
                  <a:pt x="6" y="87"/>
                </a:lnTo>
                <a:lnTo>
                  <a:pt x="6" y="90"/>
                </a:lnTo>
                <a:lnTo>
                  <a:pt x="10" y="93"/>
                </a:lnTo>
                <a:lnTo>
                  <a:pt x="57" y="10"/>
                </a:lnTo>
                <a:lnTo>
                  <a:pt x="5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7" name="Freeform 147"/>
          <p:cNvSpPr>
            <a:spLocks/>
          </p:cNvSpPr>
          <p:nvPr/>
        </p:nvSpPr>
        <p:spPr bwMode="auto">
          <a:xfrm>
            <a:off x="1468438" y="4630018"/>
            <a:ext cx="82550" cy="68263"/>
          </a:xfrm>
          <a:custGeom>
            <a:avLst/>
            <a:gdLst>
              <a:gd name="T0" fmla="*/ 49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9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9" y="0"/>
                </a:moveTo>
                <a:lnTo>
                  <a:pt x="0" y="83"/>
                </a:lnTo>
                <a:lnTo>
                  <a:pt x="97" y="83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8" name="Freeform 148"/>
          <p:cNvSpPr>
            <a:spLocks noEditPoints="1"/>
          </p:cNvSpPr>
          <p:nvPr/>
        </p:nvSpPr>
        <p:spPr bwMode="auto">
          <a:xfrm>
            <a:off x="1463675" y="4625256"/>
            <a:ext cx="92075" cy="76200"/>
          </a:xfrm>
          <a:custGeom>
            <a:avLst/>
            <a:gdLst>
              <a:gd name="T0" fmla="*/ 3 w 108"/>
              <a:gd name="T1" fmla="*/ 88 h 94"/>
              <a:gd name="T2" fmla="*/ 0 w 108"/>
              <a:gd name="T3" fmla="*/ 94 h 94"/>
              <a:gd name="T4" fmla="*/ 6 w 108"/>
              <a:gd name="T5" fmla="*/ 94 h 94"/>
              <a:gd name="T6" fmla="*/ 102 w 108"/>
              <a:gd name="T7" fmla="*/ 94 h 94"/>
              <a:gd name="T8" fmla="*/ 108 w 108"/>
              <a:gd name="T9" fmla="*/ 94 h 94"/>
              <a:gd name="T10" fmla="*/ 105 w 108"/>
              <a:gd name="T11" fmla="*/ 88 h 94"/>
              <a:gd name="T12" fmla="*/ 57 w 108"/>
              <a:gd name="T13" fmla="*/ 6 h 94"/>
              <a:gd name="T14" fmla="*/ 53 w 108"/>
              <a:gd name="T15" fmla="*/ 0 h 94"/>
              <a:gd name="T16" fmla="*/ 51 w 108"/>
              <a:gd name="T17" fmla="*/ 6 h 94"/>
              <a:gd name="T18" fmla="*/ 3 w 108"/>
              <a:gd name="T19" fmla="*/ 88 h 94"/>
              <a:gd name="T20" fmla="*/ 3 w 108"/>
              <a:gd name="T21" fmla="*/ 88 h 94"/>
              <a:gd name="T22" fmla="*/ 57 w 108"/>
              <a:gd name="T23" fmla="*/ 10 h 94"/>
              <a:gd name="T24" fmla="*/ 53 w 108"/>
              <a:gd name="T25" fmla="*/ 8 h 94"/>
              <a:gd name="T26" fmla="*/ 51 w 108"/>
              <a:gd name="T27" fmla="*/ 10 h 94"/>
              <a:gd name="T28" fmla="*/ 99 w 108"/>
              <a:gd name="T29" fmla="*/ 93 h 94"/>
              <a:gd name="T30" fmla="*/ 102 w 108"/>
              <a:gd name="T31" fmla="*/ 90 h 94"/>
              <a:gd name="T32" fmla="*/ 102 w 108"/>
              <a:gd name="T33" fmla="*/ 87 h 94"/>
              <a:gd name="T34" fmla="*/ 6 w 108"/>
              <a:gd name="T35" fmla="*/ 87 h 94"/>
              <a:gd name="T36" fmla="*/ 6 w 108"/>
              <a:gd name="T37" fmla="*/ 90 h 94"/>
              <a:gd name="T38" fmla="*/ 10 w 108"/>
              <a:gd name="T39" fmla="*/ 93 h 94"/>
              <a:gd name="T40" fmla="*/ 57 w 108"/>
              <a:gd name="T41" fmla="*/ 10 h 94"/>
              <a:gd name="T42" fmla="*/ 57 w 108"/>
              <a:gd name="T43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3" y="88"/>
                </a:moveTo>
                <a:lnTo>
                  <a:pt x="0" y="94"/>
                </a:lnTo>
                <a:lnTo>
                  <a:pt x="6" y="94"/>
                </a:lnTo>
                <a:lnTo>
                  <a:pt x="102" y="94"/>
                </a:lnTo>
                <a:lnTo>
                  <a:pt x="108" y="94"/>
                </a:lnTo>
                <a:lnTo>
                  <a:pt x="105" y="88"/>
                </a:lnTo>
                <a:lnTo>
                  <a:pt x="57" y="6"/>
                </a:lnTo>
                <a:lnTo>
                  <a:pt x="53" y="0"/>
                </a:lnTo>
                <a:lnTo>
                  <a:pt x="51" y="6"/>
                </a:lnTo>
                <a:lnTo>
                  <a:pt x="3" y="88"/>
                </a:lnTo>
                <a:lnTo>
                  <a:pt x="3" y="88"/>
                </a:lnTo>
                <a:close/>
                <a:moveTo>
                  <a:pt x="57" y="10"/>
                </a:moveTo>
                <a:lnTo>
                  <a:pt x="53" y="8"/>
                </a:lnTo>
                <a:lnTo>
                  <a:pt x="51" y="10"/>
                </a:lnTo>
                <a:lnTo>
                  <a:pt x="99" y="93"/>
                </a:lnTo>
                <a:lnTo>
                  <a:pt x="102" y="90"/>
                </a:lnTo>
                <a:lnTo>
                  <a:pt x="102" y="87"/>
                </a:lnTo>
                <a:lnTo>
                  <a:pt x="6" y="87"/>
                </a:lnTo>
                <a:lnTo>
                  <a:pt x="6" y="90"/>
                </a:lnTo>
                <a:lnTo>
                  <a:pt x="10" y="93"/>
                </a:lnTo>
                <a:lnTo>
                  <a:pt x="57" y="10"/>
                </a:lnTo>
                <a:lnTo>
                  <a:pt x="5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9" name="Freeform 149"/>
          <p:cNvSpPr>
            <a:spLocks/>
          </p:cNvSpPr>
          <p:nvPr/>
        </p:nvSpPr>
        <p:spPr bwMode="auto">
          <a:xfrm>
            <a:off x="1468438" y="4564931"/>
            <a:ext cx="82550" cy="65087"/>
          </a:xfrm>
          <a:custGeom>
            <a:avLst/>
            <a:gdLst>
              <a:gd name="T0" fmla="*/ 49 w 97"/>
              <a:gd name="T1" fmla="*/ 82 h 82"/>
              <a:gd name="T2" fmla="*/ 97 w 97"/>
              <a:gd name="T3" fmla="*/ 0 h 82"/>
              <a:gd name="T4" fmla="*/ 0 w 97"/>
              <a:gd name="T5" fmla="*/ 0 h 82"/>
              <a:gd name="T6" fmla="*/ 49 w 97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2">
                <a:moveTo>
                  <a:pt x="49" y="82"/>
                </a:moveTo>
                <a:lnTo>
                  <a:pt x="97" y="0"/>
                </a:lnTo>
                <a:lnTo>
                  <a:pt x="0" y="0"/>
                </a:lnTo>
                <a:lnTo>
                  <a:pt x="4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0" name="Freeform 150"/>
          <p:cNvSpPr>
            <a:spLocks noEditPoints="1"/>
          </p:cNvSpPr>
          <p:nvPr/>
        </p:nvSpPr>
        <p:spPr bwMode="auto">
          <a:xfrm>
            <a:off x="1463675" y="4561756"/>
            <a:ext cx="92075" cy="76200"/>
          </a:xfrm>
          <a:custGeom>
            <a:avLst/>
            <a:gdLst>
              <a:gd name="T0" fmla="*/ 105 w 108"/>
              <a:gd name="T1" fmla="*/ 6 h 93"/>
              <a:gd name="T2" fmla="*/ 108 w 108"/>
              <a:gd name="T3" fmla="*/ 0 h 93"/>
              <a:gd name="T4" fmla="*/ 102 w 108"/>
              <a:gd name="T5" fmla="*/ 0 h 93"/>
              <a:gd name="T6" fmla="*/ 6 w 108"/>
              <a:gd name="T7" fmla="*/ 0 h 93"/>
              <a:gd name="T8" fmla="*/ 0 w 108"/>
              <a:gd name="T9" fmla="*/ 0 h 93"/>
              <a:gd name="T10" fmla="*/ 3 w 108"/>
              <a:gd name="T11" fmla="*/ 6 h 93"/>
              <a:gd name="T12" fmla="*/ 51 w 108"/>
              <a:gd name="T13" fmla="*/ 88 h 93"/>
              <a:gd name="T14" fmla="*/ 55 w 108"/>
              <a:gd name="T15" fmla="*/ 93 h 93"/>
              <a:gd name="T16" fmla="*/ 58 w 108"/>
              <a:gd name="T17" fmla="*/ 88 h 93"/>
              <a:gd name="T18" fmla="*/ 105 w 108"/>
              <a:gd name="T19" fmla="*/ 6 h 93"/>
              <a:gd name="T20" fmla="*/ 105 w 108"/>
              <a:gd name="T21" fmla="*/ 6 h 93"/>
              <a:gd name="T22" fmla="*/ 51 w 108"/>
              <a:gd name="T23" fmla="*/ 84 h 93"/>
              <a:gd name="T24" fmla="*/ 55 w 108"/>
              <a:gd name="T25" fmla="*/ 86 h 93"/>
              <a:gd name="T26" fmla="*/ 58 w 108"/>
              <a:gd name="T27" fmla="*/ 84 h 93"/>
              <a:gd name="T28" fmla="*/ 10 w 108"/>
              <a:gd name="T29" fmla="*/ 1 h 93"/>
              <a:gd name="T30" fmla="*/ 6 w 108"/>
              <a:gd name="T31" fmla="*/ 4 h 93"/>
              <a:gd name="T32" fmla="*/ 6 w 108"/>
              <a:gd name="T33" fmla="*/ 7 h 93"/>
              <a:gd name="T34" fmla="*/ 102 w 108"/>
              <a:gd name="T35" fmla="*/ 7 h 93"/>
              <a:gd name="T36" fmla="*/ 102 w 108"/>
              <a:gd name="T37" fmla="*/ 4 h 93"/>
              <a:gd name="T38" fmla="*/ 99 w 108"/>
              <a:gd name="T39" fmla="*/ 1 h 93"/>
              <a:gd name="T40" fmla="*/ 51 w 108"/>
              <a:gd name="T41" fmla="*/ 84 h 93"/>
              <a:gd name="T42" fmla="*/ 51 w 108"/>
              <a:gd name="T43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lnTo>
                  <a:pt x="51" y="88"/>
                </a:lnTo>
                <a:lnTo>
                  <a:pt x="55" y="93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1" y="84"/>
                </a:moveTo>
                <a:lnTo>
                  <a:pt x="55" y="86"/>
                </a:lnTo>
                <a:lnTo>
                  <a:pt x="58" y="84"/>
                </a:lnTo>
                <a:lnTo>
                  <a:pt x="10" y="1"/>
                </a:lnTo>
                <a:lnTo>
                  <a:pt x="6" y="4"/>
                </a:lnTo>
                <a:lnTo>
                  <a:pt x="6" y="7"/>
                </a:lnTo>
                <a:lnTo>
                  <a:pt x="102" y="7"/>
                </a:lnTo>
                <a:lnTo>
                  <a:pt x="102" y="4"/>
                </a:lnTo>
                <a:lnTo>
                  <a:pt x="99" y="1"/>
                </a:lnTo>
                <a:lnTo>
                  <a:pt x="51" y="84"/>
                </a:lnTo>
                <a:lnTo>
                  <a:pt x="51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1" name="Freeform 151"/>
          <p:cNvSpPr>
            <a:spLocks/>
          </p:cNvSpPr>
          <p:nvPr/>
        </p:nvSpPr>
        <p:spPr bwMode="auto">
          <a:xfrm>
            <a:off x="1468438" y="4564931"/>
            <a:ext cx="82550" cy="65087"/>
          </a:xfrm>
          <a:custGeom>
            <a:avLst/>
            <a:gdLst>
              <a:gd name="T0" fmla="*/ 49 w 97"/>
              <a:gd name="T1" fmla="*/ 82 h 82"/>
              <a:gd name="T2" fmla="*/ 97 w 97"/>
              <a:gd name="T3" fmla="*/ 0 h 82"/>
              <a:gd name="T4" fmla="*/ 0 w 97"/>
              <a:gd name="T5" fmla="*/ 0 h 82"/>
              <a:gd name="T6" fmla="*/ 49 w 97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2">
                <a:moveTo>
                  <a:pt x="49" y="82"/>
                </a:moveTo>
                <a:lnTo>
                  <a:pt x="97" y="0"/>
                </a:lnTo>
                <a:lnTo>
                  <a:pt x="0" y="0"/>
                </a:lnTo>
                <a:lnTo>
                  <a:pt x="4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2" name="Freeform 152"/>
          <p:cNvSpPr>
            <a:spLocks noEditPoints="1"/>
          </p:cNvSpPr>
          <p:nvPr/>
        </p:nvSpPr>
        <p:spPr bwMode="auto">
          <a:xfrm>
            <a:off x="1463675" y="4561756"/>
            <a:ext cx="92075" cy="76200"/>
          </a:xfrm>
          <a:custGeom>
            <a:avLst/>
            <a:gdLst>
              <a:gd name="T0" fmla="*/ 105 w 108"/>
              <a:gd name="T1" fmla="*/ 6 h 93"/>
              <a:gd name="T2" fmla="*/ 108 w 108"/>
              <a:gd name="T3" fmla="*/ 0 h 93"/>
              <a:gd name="T4" fmla="*/ 102 w 108"/>
              <a:gd name="T5" fmla="*/ 0 h 93"/>
              <a:gd name="T6" fmla="*/ 6 w 108"/>
              <a:gd name="T7" fmla="*/ 0 h 93"/>
              <a:gd name="T8" fmla="*/ 0 w 108"/>
              <a:gd name="T9" fmla="*/ 0 h 93"/>
              <a:gd name="T10" fmla="*/ 3 w 108"/>
              <a:gd name="T11" fmla="*/ 6 h 93"/>
              <a:gd name="T12" fmla="*/ 51 w 108"/>
              <a:gd name="T13" fmla="*/ 88 h 93"/>
              <a:gd name="T14" fmla="*/ 55 w 108"/>
              <a:gd name="T15" fmla="*/ 93 h 93"/>
              <a:gd name="T16" fmla="*/ 58 w 108"/>
              <a:gd name="T17" fmla="*/ 88 h 93"/>
              <a:gd name="T18" fmla="*/ 105 w 108"/>
              <a:gd name="T19" fmla="*/ 6 h 93"/>
              <a:gd name="T20" fmla="*/ 105 w 108"/>
              <a:gd name="T21" fmla="*/ 6 h 93"/>
              <a:gd name="T22" fmla="*/ 51 w 108"/>
              <a:gd name="T23" fmla="*/ 84 h 93"/>
              <a:gd name="T24" fmla="*/ 55 w 108"/>
              <a:gd name="T25" fmla="*/ 86 h 93"/>
              <a:gd name="T26" fmla="*/ 58 w 108"/>
              <a:gd name="T27" fmla="*/ 84 h 93"/>
              <a:gd name="T28" fmla="*/ 10 w 108"/>
              <a:gd name="T29" fmla="*/ 1 h 93"/>
              <a:gd name="T30" fmla="*/ 6 w 108"/>
              <a:gd name="T31" fmla="*/ 4 h 93"/>
              <a:gd name="T32" fmla="*/ 6 w 108"/>
              <a:gd name="T33" fmla="*/ 7 h 93"/>
              <a:gd name="T34" fmla="*/ 102 w 108"/>
              <a:gd name="T35" fmla="*/ 7 h 93"/>
              <a:gd name="T36" fmla="*/ 102 w 108"/>
              <a:gd name="T37" fmla="*/ 4 h 93"/>
              <a:gd name="T38" fmla="*/ 99 w 108"/>
              <a:gd name="T39" fmla="*/ 1 h 93"/>
              <a:gd name="T40" fmla="*/ 51 w 108"/>
              <a:gd name="T41" fmla="*/ 84 h 93"/>
              <a:gd name="T42" fmla="*/ 51 w 108"/>
              <a:gd name="T43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lnTo>
                  <a:pt x="51" y="88"/>
                </a:lnTo>
                <a:lnTo>
                  <a:pt x="55" y="93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1" y="84"/>
                </a:moveTo>
                <a:lnTo>
                  <a:pt x="55" y="86"/>
                </a:lnTo>
                <a:lnTo>
                  <a:pt x="58" y="84"/>
                </a:lnTo>
                <a:lnTo>
                  <a:pt x="10" y="1"/>
                </a:lnTo>
                <a:lnTo>
                  <a:pt x="6" y="4"/>
                </a:lnTo>
                <a:lnTo>
                  <a:pt x="6" y="7"/>
                </a:lnTo>
                <a:lnTo>
                  <a:pt x="102" y="7"/>
                </a:lnTo>
                <a:lnTo>
                  <a:pt x="102" y="4"/>
                </a:lnTo>
                <a:lnTo>
                  <a:pt x="99" y="1"/>
                </a:lnTo>
                <a:lnTo>
                  <a:pt x="51" y="84"/>
                </a:lnTo>
                <a:lnTo>
                  <a:pt x="51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3" name="Rectangle 153"/>
          <p:cNvSpPr>
            <a:spLocks noChangeArrowheads="1"/>
          </p:cNvSpPr>
          <p:nvPr/>
        </p:nvSpPr>
        <p:spPr bwMode="auto">
          <a:xfrm>
            <a:off x="1501775" y="4518893"/>
            <a:ext cx="12700" cy="746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4" name="Rectangle 154"/>
          <p:cNvSpPr>
            <a:spLocks noChangeArrowheads="1"/>
          </p:cNvSpPr>
          <p:nvPr/>
        </p:nvSpPr>
        <p:spPr bwMode="auto">
          <a:xfrm>
            <a:off x="1692275" y="4736381"/>
            <a:ext cx="12700" cy="47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5" name="Rectangle 155"/>
          <p:cNvSpPr>
            <a:spLocks noChangeArrowheads="1"/>
          </p:cNvSpPr>
          <p:nvPr/>
        </p:nvSpPr>
        <p:spPr bwMode="auto">
          <a:xfrm>
            <a:off x="1422400" y="4415706"/>
            <a:ext cx="1825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6" name="Rectangle 156"/>
          <p:cNvSpPr>
            <a:spLocks noChangeArrowheads="1"/>
          </p:cNvSpPr>
          <p:nvPr/>
        </p:nvSpPr>
        <p:spPr bwMode="auto">
          <a:xfrm>
            <a:off x="1454150" y="4437931"/>
            <a:ext cx="122238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7" name="Rectangle 157"/>
          <p:cNvSpPr>
            <a:spLocks noChangeArrowheads="1"/>
          </p:cNvSpPr>
          <p:nvPr/>
        </p:nvSpPr>
        <p:spPr bwMode="auto">
          <a:xfrm>
            <a:off x="1454150" y="4442693"/>
            <a:ext cx="71438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 u="sng">
                <a:solidFill>
                  <a:srgbClr val="000000"/>
                </a:solidFill>
              </a:rPr>
              <a:t>hot</a:t>
            </a:r>
            <a:endParaRPr lang="en-GB" u="sng"/>
          </a:p>
        </p:txBody>
      </p:sp>
      <p:sp>
        <p:nvSpPr>
          <p:cNvPr id="20638" name="Rectangle 158"/>
          <p:cNvSpPr>
            <a:spLocks noChangeArrowheads="1"/>
          </p:cNvSpPr>
          <p:nvPr/>
        </p:nvSpPr>
        <p:spPr bwMode="auto">
          <a:xfrm>
            <a:off x="1600200" y="4630018"/>
            <a:ext cx="2222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9" name="Rectangle 159"/>
          <p:cNvSpPr>
            <a:spLocks noChangeArrowheads="1"/>
          </p:cNvSpPr>
          <p:nvPr/>
        </p:nvSpPr>
        <p:spPr bwMode="auto">
          <a:xfrm>
            <a:off x="1633538" y="4652243"/>
            <a:ext cx="157162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0" name="Rectangle 160"/>
          <p:cNvSpPr>
            <a:spLocks noChangeArrowheads="1"/>
          </p:cNvSpPr>
          <p:nvPr/>
        </p:nvSpPr>
        <p:spPr bwMode="auto">
          <a:xfrm>
            <a:off x="1633538" y="4657006"/>
            <a:ext cx="92075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 u="sng">
                <a:solidFill>
                  <a:srgbClr val="000000"/>
                </a:solidFill>
              </a:rPr>
              <a:t>cold</a:t>
            </a:r>
            <a:endParaRPr lang="en-GB" u="sng"/>
          </a:p>
        </p:txBody>
      </p:sp>
      <p:sp>
        <p:nvSpPr>
          <p:cNvPr id="20641" name="Rectangle 161"/>
          <p:cNvSpPr>
            <a:spLocks noChangeArrowheads="1"/>
          </p:cNvSpPr>
          <p:nvPr/>
        </p:nvSpPr>
        <p:spPr bwMode="auto">
          <a:xfrm>
            <a:off x="3001963" y="5265018"/>
            <a:ext cx="1174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2" name="Freeform 162"/>
          <p:cNvSpPr>
            <a:spLocks/>
          </p:cNvSpPr>
          <p:nvPr/>
        </p:nvSpPr>
        <p:spPr bwMode="auto">
          <a:xfrm>
            <a:off x="3119438" y="5242793"/>
            <a:ext cx="57150" cy="57150"/>
          </a:xfrm>
          <a:custGeom>
            <a:avLst/>
            <a:gdLst>
              <a:gd name="T0" fmla="*/ 0 w 67"/>
              <a:gd name="T1" fmla="*/ 68 h 68"/>
              <a:gd name="T2" fmla="*/ 67 w 67"/>
              <a:gd name="T3" fmla="*/ 34 h 68"/>
              <a:gd name="T4" fmla="*/ 0 w 67"/>
              <a:gd name="T5" fmla="*/ 0 h 68"/>
              <a:gd name="T6" fmla="*/ 0 w 67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8">
                <a:moveTo>
                  <a:pt x="0" y="68"/>
                </a:moveTo>
                <a:lnTo>
                  <a:pt x="67" y="34"/>
                </a:lnTo>
                <a:lnTo>
                  <a:pt x="0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3" name="Rectangle 163"/>
          <p:cNvSpPr>
            <a:spLocks noChangeArrowheads="1"/>
          </p:cNvSpPr>
          <p:nvPr/>
        </p:nvSpPr>
        <p:spPr bwMode="auto">
          <a:xfrm>
            <a:off x="3001963" y="5265018"/>
            <a:ext cx="1174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4" name="Freeform 164"/>
          <p:cNvSpPr>
            <a:spLocks/>
          </p:cNvSpPr>
          <p:nvPr/>
        </p:nvSpPr>
        <p:spPr bwMode="auto">
          <a:xfrm>
            <a:off x="3119438" y="5242793"/>
            <a:ext cx="57150" cy="57150"/>
          </a:xfrm>
          <a:custGeom>
            <a:avLst/>
            <a:gdLst>
              <a:gd name="T0" fmla="*/ 0 w 67"/>
              <a:gd name="T1" fmla="*/ 68 h 68"/>
              <a:gd name="T2" fmla="*/ 67 w 67"/>
              <a:gd name="T3" fmla="*/ 34 h 68"/>
              <a:gd name="T4" fmla="*/ 0 w 67"/>
              <a:gd name="T5" fmla="*/ 0 h 68"/>
              <a:gd name="T6" fmla="*/ 0 w 67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8">
                <a:moveTo>
                  <a:pt x="0" y="68"/>
                </a:moveTo>
                <a:lnTo>
                  <a:pt x="67" y="34"/>
                </a:lnTo>
                <a:lnTo>
                  <a:pt x="0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5" name="Freeform 165"/>
          <p:cNvSpPr>
            <a:spLocks/>
          </p:cNvSpPr>
          <p:nvPr/>
        </p:nvSpPr>
        <p:spPr bwMode="auto">
          <a:xfrm>
            <a:off x="2433638" y="4723681"/>
            <a:ext cx="752475" cy="446087"/>
          </a:xfrm>
          <a:custGeom>
            <a:avLst/>
            <a:gdLst>
              <a:gd name="T0" fmla="*/ 82 w 880"/>
              <a:gd name="T1" fmla="*/ 0 h 550"/>
              <a:gd name="T2" fmla="*/ 64 w 880"/>
              <a:gd name="T3" fmla="*/ 4 h 550"/>
              <a:gd name="T4" fmla="*/ 48 w 880"/>
              <a:gd name="T5" fmla="*/ 11 h 550"/>
              <a:gd name="T6" fmla="*/ 33 w 880"/>
              <a:gd name="T7" fmla="*/ 21 h 550"/>
              <a:gd name="T8" fmla="*/ 21 w 880"/>
              <a:gd name="T9" fmla="*/ 33 h 550"/>
              <a:gd name="T10" fmla="*/ 11 w 880"/>
              <a:gd name="T11" fmla="*/ 48 h 550"/>
              <a:gd name="T12" fmla="*/ 4 w 880"/>
              <a:gd name="T13" fmla="*/ 64 h 550"/>
              <a:gd name="T14" fmla="*/ 0 w 880"/>
              <a:gd name="T15" fmla="*/ 82 h 550"/>
              <a:gd name="T16" fmla="*/ 0 w 880"/>
              <a:gd name="T17" fmla="*/ 458 h 550"/>
              <a:gd name="T18" fmla="*/ 1 w 880"/>
              <a:gd name="T19" fmla="*/ 476 h 550"/>
              <a:gd name="T20" fmla="*/ 8 w 880"/>
              <a:gd name="T21" fmla="*/ 493 h 550"/>
              <a:gd name="T22" fmla="*/ 15 w 880"/>
              <a:gd name="T23" fmla="*/ 509 h 550"/>
              <a:gd name="T24" fmla="*/ 27 w 880"/>
              <a:gd name="T25" fmla="*/ 523 h 550"/>
              <a:gd name="T26" fmla="*/ 41 w 880"/>
              <a:gd name="T27" fmla="*/ 534 h 550"/>
              <a:gd name="T28" fmla="*/ 56 w 880"/>
              <a:gd name="T29" fmla="*/ 542 h 550"/>
              <a:gd name="T30" fmla="*/ 73 w 880"/>
              <a:gd name="T31" fmla="*/ 548 h 550"/>
              <a:gd name="T32" fmla="*/ 92 w 880"/>
              <a:gd name="T33" fmla="*/ 550 h 550"/>
              <a:gd name="T34" fmla="*/ 797 w 880"/>
              <a:gd name="T35" fmla="*/ 549 h 550"/>
              <a:gd name="T36" fmla="*/ 815 w 880"/>
              <a:gd name="T37" fmla="*/ 545 h 550"/>
              <a:gd name="T38" fmla="*/ 831 w 880"/>
              <a:gd name="T39" fmla="*/ 538 h 550"/>
              <a:gd name="T40" fmla="*/ 846 w 880"/>
              <a:gd name="T41" fmla="*/ 528 h 550"/>
              <a:gd name="T42" fmla="*/ 859 w 880"/>
              <a:gd name="T43" fmla="*/ 516 h 550"/>
              <a:gd name="T44" fmla="*/ 869 w 880"/>
              <a:gd name="T45" fmla="*/ 502 h 550"/>
              <a:gd name="T46" fmla="*/ 875 w 880"/>
              <a:gd name="T47" fmla="*/ 486 h 550"/>
              <a:gd name="T48" fmla="*/ 879 w 880"/>
              <a:gd name="T49" fmla="*/ 468 h 550"/>
              <a:gd name="T50" fmla="*/ 880 w 880"/>
              <a:gd name="T51" fmla="*/ 91 h 550"/>
              <a:gd name="T52" fmla="*/ 878 w 880"/>
              <a:gd name="T53" fmla="*/ 73 h 550"/>
              <a:gd name="T54" fmla="*/ 873 w 880"/>
              <a:gd name="T55" fmla="*/ 56 h 550"/>
              <a:gd name="T56" fmla="*/ 864 w 880"/>
              <a:gd name="T57" fmla="*/ 41 h 550"/>
              <a:gd name="T58" fmla="*/ 853 w 880"/>
              <a:gd name="T59" fmla="*/ 27 h 550"/>
              <a:gd name="T60" fmla="*/ 840 w 880"/>
              <a:gd name="T61" fmla="*/ 15 h 550"/>
              <a:gd name="T62" fmla="*/ 824 w 880"/>
              <a:gd name="T63" fmla="*/ 8 h 550"/>
              <a:gd name="T64" fmla="*/ 807 w 880"/>
              <a:gd name="T65" fmla="*/ 2 h 550"/>
              <a:gd name="T66" fmla="*/ 787 w 880"/>
              <a:gd name="T67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550">
                <a:moveTo>
                  <a:pt x="92" y="0"/>
                </a:moveTo>
                <a:lnTo>
                  <a:pt x="82" y="0"/>
                </a:lnTo>
                <a:lnTo>
                  <a:pt x="73" y="2"/>
                </a:lnTo>
                <a:lnTo>
                  <a:pt x="64" y="4"/>
                </a:lnTo>
                <a:lnTo>
                  <a:pt x="56" y="8"/>
                </a:lnTo>
                <a:lnTo>
                  <a:pt x="48" y="11"/>
                </a:lnTo>
                <a:lnTo>
                  <a:pt x="41" y="15"/>
                </a:lnTo>
                <a:lnTo>
                  <a:pt x="33" y="21"/>
                </a:lnTo>
                <a:lnTo>
                  <a:pt x="27" y="27"/>
                </a:lnTo>
                <a:lnTo>
                  <a:pt x="21" y="33"/>
                </a:lnTo>
                <a:lnTo>
                  <a:pt x="15" y="41"/>
                </a:lnTo>
                <a:lnTo>
                  <a:pt x="11" y="48"/>
                </a:lnTo>
                <a:lnTo>
                  <a:pt x="8" y="56"/>
                </a:lnTo>
                <a:lnTo>
                  <a:pt x="4" y="64"/>
                </a:lnTo>
                <a:lnTo>
                  <a:pt x="1" y="73"/>
                </a:lnTo>
                <a:lnTo>
                  <a:pt x="0" y="82"/>
                </a:lnTo>
                <a:lnTo>
                  <a:pt x="0" y="91"/>
                </a:lnTo>
                <a:lnTo>
                  <a:pt x="0" y="458"/>
                </a:lnTo>
                <a:lnTo>
                  <a:pt x="0" y="468"/>
                </a:lnTo>
                <a:lnTo>
                  <a:pt x="1" y="476"/>
                </a:lnTo>
                <a:lnTo>
                  <a:pt x="4" y="486"/>
                </a:lnTo>
                <a:lnTo>
                  <a:pt x="8" y="493"/>
                </a:lnTo>
                <a:lnTo>
                  <a:pt x="11" y="502"/>
                </a:lnTo>
                <a:lnTo>
                  <a:pt x="15" y="509"/>
                </a:lnTo>
                <a:lnTo>
                  <a:pt x="21" y="516"/>
                </a:lnTo>
                <a:lnTo>
                  <a:pt x="27" y="523"/>
                </a:lnTo>
                <a:lnTo>
                  <a:pt x="33" y="528"/>
                </a:lnTo>
                <a:lnTo>
                  <a:pt x="41" y="534"/>
                </a:lnTo>
                <a:lnTo>
                  <a:pt x="48" y="538"/>
                </a:lnTo>
                <a:lnTo>
                  <a:pt x="56" y="542"/>
                </a:lnTo>
                <a:lnTo>
                  <a:pt x="64" y="545"/>
                </a:lnTo>
                <a:lnTo>
                  <a:pt x="73" y="548"/>
                </a:lnTo>
                <a:lnTo>
                  <a:pt x="82" y="549"/>
                </a:lnTo>
                <a:lnTo>
                  <a:pt x="92" y="550"/>
                </a:lnTo>
                <a:lnTo>
                  <a:pt x="787" y="550"/>
                </a:lnTo>
                <a:lnTo>
                  <a:pt x="797" y="549"/>
                </a:lnTo>
                <a:lnTo>
                  <a:pt x="807" y="548"/>
                </a:lnTo>
                <a:lnTo>
                  <a:pt x="815" y="545"/>
                </a:lnTo>
                <a:lnTo>
                  <a:pt x="824" y="542"/>
                </a:lnTo>
                <a:lnTo>
                  <a:pt x="831" y="538"/>
                </a:lnTo>
                <a:lnTo>
                  <a:pt x="840" y="534"/>
                </a:lnTo>
                <a:lnTo>
                  <a:pt x="846" y="528"/>
                </a:lnTo>
                <a:lnTo>
                  <a:pt x="853" y="523"/>
                </a:lnTo>
                <a:lnTo>
                  <a:pt x="859" y="516"/>
                </a:lnTo>
                <a:lnTo>
                  <a:pt x="864" y="509"/>
                </a:lnTo>
                <a:lnTo>
                  <a:pt x="869" y="502"/>
                </a:lnTo>
                <a:lnTo>
                  <a:pt x="873" y="493"/>
                </a:lnTo>
                <a:lnTo>
                  <a:pt x="875" y="486"/>
                </a:lnTo>
                <a:lnTo>
                  <a:pt x="878" y="476"/>
                </a:lnTo>
                <a:lnTo>
                  <a:pt x="879" y="468"/>
                </a:lnTo>
                <a:lnTo>
                  <a:pt x="880" y="458"/>
                </a:lnTo>
                <a:lnTo>
                  <a:pt x="880" y="91"/>
                </a:lnTo>
                <a:lnTo>
                  <a:pt x="879" y="82"/>
                </a:lnTo>
                <a:lnTo>
                  <a:pt x="878" y="73"/>
                </a:lnTo>
                <a:lnTo>
                  <a:pt x="875" y="64"/>
                </a:lnTo>
                <a:lnTo>
                  <a:pt x="873" y="56"/>
                </a:lnTo>
                <a:lnTo>
                  <a:pt x="869" y="48"/>
                </a:lnTo>
                <a:lnTo>
                  <a:pt x="864" y="41"/>
                </a:lnTo>
                <a:lnTo>
                  <a:pt x="859" y="33"/>
                </a:lnTo>
                <a:lnTo>
                  <a:pt x="853" y="27"/>
                </a:lnTo>
                <a:lnTo>
                  <a:pt x="846" y="21"/>
                </a:lnTo>
                <a:lnTo>
                  <a:pt x="840" y="15"/>
                </a:lnTo>
                <a:lnTo>
                  <a:pt x="831" y="11"/>
                </a:lnTo>
                <a:lnTo>
                  <a:pt x="824" y="8"/>
                </a:lnTo>
                <a:lnTo>
                  <a:pt x="815" y="4"/>
                </a:lnTo>
                <a:lnTo>
                  <a:pt x="807" y="2"/>
                </a:lnTo>
                <a:lnTo>
                  <a:pt x="797" y="0"/>
                </a:lnTo>
                <a:lnTo>
                  <a:pt x="787" y="0"/>
                </a:lnTo>
                <a:lnTo>
                  <a:pt x="92" y="0"/>
                </a:lnTo>
                <a:close/>
              </a:path>
            </a:pathLst>
          </a:custGeom>
          <a:solidFill>
            <a:srgbClr val="A4D0EB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6" name="Freeform 166"/>
          <p:cNvSpPr>
            <a:spLocks/>
          </p:cNvSpPr>
          <p:nvPr/>
        </p:nvSpPr>
        <p:spPr bwMode="auto">
          <a:xfrm>
            <a:off x="2495550" y="4452218"/>
            <a:ext cx="631825" cy="627063"/>
          </a:xfrm>
          <a:custGeom>
            <a:avLst/>
            <a:gdLst>
              <a:gd name="T0" fmla="*/ 111 w 741"/>
              <a:gd name="T1" fmla="*/ 1 h 772"/>
              <a:gd name="T2" fmla="*/ 86 w 741"/>
              <a:gd name="T3" fmla="*/ 5 h 772"/>
              <a:gd name="T4" fmla="*/ 64 w 741"/>
              <a:gd name="T5" fmla="*/ 15 h 772"/>
              <a:gd name="T6" fmla="*/ 45 w 741"/>
              <a:gd name="T7" fmla="*/ 27 h 772"/>
              <a:gd name="T8" fmla="*/ 27 w 741"/>
              <a:gd name="T9" fmla="*/ 45 h 772"/>
              <a:gd name="T10" fmla="*/ 15 w 741"/>
              <a:gd name="T11" fmla="*/ 64 h 772"/>
              <a:gd name="T12" fmla="*/ 5 w 741"/>
              <a:gd name="T13" fmla="*/ 86 h 772"/>
              <a:gd name="T14" fmla="*/ 0 w 741"/>
              <a:gd name="T15" fmla="*/ 111 h 772"/>
              <a:gd name="T16" fmla="*/ 0 w 741"/>
              <a:gd name="T17" fmla="*/ 650 h 772"/>
              <a:gd name="T18" fmla="*/ 2 w 741"/>
              <a:gd name="T19" fmla="*/ 674 h 772"/>
              <a:gd name="T20" fmla="*/ 9 w 741"/>
              <a:gd name="T21" fmla="*/ 698 h 772"/>
              <a:gd name="T22" fmla="*/ 21 w 741"/>
              <a:gd name="T23" fmla="*/ 718 h 772"/>
              <a:gd name="T24" fmla="*/ 36 w 741"/>
              <a:gd name="T25" fmla="*/ 736 h 772"/>
              <a:gd name="T26" fmla="*/ 54 w 741"/>
              <a:gd name="T27" fmla="*/ 751 h 772"/>
              <a:gd name="T28" fmla="*/ 74 w 741"/>
              <a:gd name="T29" fmla="*/ 763 h 772"/>
              <a:gd name="T30" fmla="*/ 98 w 741"/>
              <a:gd name="T31" fmla="*/ 770 h 772"/>
              <a:gd name="T32" fmla="*/ 123 w 741"/>
              <a:gd name="T33" fmla="*/ 772 h 772"/>
              <a:gd name="T34" fmla="*/ 630 w 741"/>
              <a:gd name="T35" fmla="*/ 772 h 772"/>
              <a:gd name="T36" fmla="*/ 654 w 741"/>
              <a:gd name="T37" fmla="*/ 767 h 772"/>
              <a:gd name="T38" fmla="*/ 676 w 741"/>
              <a:gd name="T39" fmla="*/ 758 h 772"/>
              <a:gd name="T40" fmla="*/ 695 w 741"/>
              <a:gd name="T41" fmla="*/ 745 h 772"/>
              <a:gd name="T42" fmla="*/ 712 w 741"/>
              <a:gd name="T43" fmla="*/ 728 h 772"/>
              <a:gd name="T44" fmla="*/ 725 w 741"/>
              <a:gd name="T45" fmla="*/ 708 h 772"/>
              <a:gd name="T46" fmla="*/ 734 w 741"/>
              <a:gd name="T47" fmla="*/ 686 h 772"/>
              <a:gd name="T48" fmla="*/ 740 w 741"/>
              <a:gd name="T49" fmla="*/ 661 h 772"/>
              <a:gd name="T50" fmla="*/ 741 w 741"/>
              <a:gd name="T51" fmla="*/ 122 h 772"/>
              <a:gd name="T52" fmla="*/ 738 w 741"/>
              <a:gd name="T53" fmla="*/ 98 h 772"/>
              <a:gd name="T54" fmla="*/ 731 w 741"/>
              <a:gd name="T55" fmla="*/ 74 h 772"/>
              <a:gd name="T56" fmla="*/ 719 w 741"/>
              <a:gd name="T57" fmla="*/ 54 h 772"/>
              <a:gd name="T58" fmla="*/ 704 w 741"/>
              <a:gd name="T59" fmla="*/ 36 h 772"/>
              <a:gd name="T60" fmla="*/ 686 w 741"/>
              <a:gd name="T61" fmla="*/ 21 h 772"/>
              <a:gd name="T62" fmla="*/ 665 w 741"/>
              <a:gd name="T63" fmla="*/ 9 h 772"/>
              <a:gd name="T64" fmla="*/ 642 w 741"/>
              <a:gd name="T65" fmla="*/ 2 h 772"/>
              <a:gd name="T66" fmla="*/ 617 w 741"/>
              <a:gd name="T6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1" h="772">
                <a:moveTo>
                  <a:pt x="123" y="0"/>
                </a:moveTo>
                <a:lnTo>
                  <a:pt x="111" y="1"/>
                </a:lnTo>
                <a:lnTo>
                  <a:pt x="98" y="2"/>
                </a:lnTo>
                <a:lnTo>
                  <a:pt x="86" y="5"/>
                </a:lnTo>
                <a:lnTo>
                  <a:pt x="74" y="9"/>
                </a:lnTo>
                <a:lnTo>
                  <a:pt x="64" y="15"/>
                </a:lnTo>
                <a:lnTo>
                  <a:pt x="54" y="21"/>
                </a:lnTo>
                <a:lnTo>
                  <a:pt x="45" y="27"/>
                </a:lnTo>
                <a:lnTo>
                  <a:pt x="36" y="36"/>
                </a:lnTo>
                <a:lnTo>
                  <a:pt x="27" y="45"/>
                </a:lnTo>
                <a:lnTo>
                  <a:pt x="21" y="54"/>
                </a:lnTo>
                <a:lnTo>
                  <a:pt x="15" y="64"/>
                </a:lnTo>
                <a:lnTo>
                  <a:pt x="9" y="74"/>
                </a:lnTo>
                <a:lnTo>
                  <a:pt x="5" y="86"/>
                </a:lnTo>
                <a:lnTo>
                  <a:pt x="2" y="98"/>
                </a:lnTo>
                <a:lnTo>
                  <a:pt x="0" y="111"/>
                </a:lnTo>
                <a:lnTo>
                  <a:pt x="0" y="122"/>
                </a:lnTo>
                <a:lnTo>
                  <a:pt x="0" y="650"/>
                </a:lnTo>
                <a:lnTo>
                  <a:pt x="0" y="661"/>
                </a:lnTo>
                <a:lnTo>
                  <a:pt x="2" y="674"/>
                </a:lnTo>
                <a:lnTo>
                  <a:pt x="5" y="686"/>
                </a:lnTo>
                <a:lnTo>
                  <a:pt x="9" y="698"/>
                </a:lnTo>
                <a:lnTo>
                  <a:pt x="15" y="708"/>
                </a:lnTo>
                <a:lnTo>
                  <a:pt x="21" y="718"/>
                </a:lnTo>
                <a:lnTo>
                  <a:pt x="27" y="728"/>
                </a:lnTo>
                <a:lnTo>
                  <a:pt x="36" y="736"/>
                </a:lnTo>
                <a:lnTo>
                  <a:pt x="45" y="745"/>
                </a:lnTo>
                <a:lnTo>
                  <a:pt x="54" y="751"/>
                </a:lnTo>
                <a:lnTo>
                  <a:pt x="64" y="758"/>
                </a:lnTo>
                <a:lnTo>
                  <a:pt x="74" y="763"/>
                </a:lnTo>
                <a:lnTo>
                  <a:pt x="86" y="767"/>
                </a:lnTo>
                <a:lnTo>
                  <a:pt x="98" y="770"/>
                </a:lnTo>
                <a:lnTo>
                  <a:pt x="111" y="772"/>
                </a:lnTo>
                <a:lnTo>
                  <a:pt x="123" y="772"/>
                </a:lnTo>
                <a:lnTo>
                  <a:pt x="617" y="772"/>
                </a:lnTo>
                <a:lnTo>
                  <a:pt x="630" y="772"/>
                </a:lnTo>
                <a:lnTo>
                  <a:pt x="642" y="770"/>
                </a:lnTo>
                <a:lnTo>
                  <a:pt x="654" y="767"/>
                </a:lnTo>
                <a:lnTo>
                  <a:pt x="665" y="763"/>
                </a:lnTo>
                <a:lnTo>
                  <a:pt x="676" y="758"/>
                </a:lnTo>
                <a:lnTo>
                  <a:pt x="686" y="751"/>
                </a:lnTo>
                <a:lnTo>
                  <a:pt x="695" y="745"/>
                </a:lnTo>
                <a:lnTo>
                  <a:pt x="704" y="736"/>
                </a:lnTo>
                <a:lnTo>
                  <a:pt x="712" y="728"/>
                </a:lnTo>
                <a:lnTo>
                  <a:pt x="719" y="718"/>
                </a:lnTo>
                <a:lnTo>
                  <a:pt x="725" y="708"/>
                </a:lnTo>
                <a:lnTo>
                  <a:pt x="731" y="698"/>
                </a:lnTo>
                <a:lnTo>
                  <a:pt x="734" y="686"/>
                </a:lnTo>
                <a:lnTo>
                  <a:pt x="738" y="674"/>
                </a:lnTo>
                <a:lnTo>
                  <a:pt x="740" y="661"/>
                </a:lnTo>
                <a:lnTo>
                  <a:pt x="741" y="650"/>
                </a:lnTo>
                <a:lnTo>
                  <a:pt x="741" y="122"/>
                </a:lnTo>
                <a:lnTo>
                  <a:pt x="740" y="111"/>
                </a:lnTo>
                <a:lnTo>
                  <a:pt x="738" y="98"/>
                </a:lnTo>
                <a:lnTo>
                  <a:pt x="734" y="86"/>
                </a:lnTo>
                <a:lnTo>
                  <a:pt x="731" y="74"/>
                </a:lnTo>
                <a:lnTo>
                  <a:pt x="725" y="64"/>
                </a:lnTo>
                <a:lnTo>
                  <a:pt x="719" y="54"/>
                </a:lnTo>
                <a:lnTo>
                  <a:pt x="712" y="45"/>
                </a:lnTo>
                <a:lnTo>
                  <a:pt x="704" y="36"/>
                </a:lnTo>
                <a:lnTo>
                  <a:pt x="695" y="27"/>
                </a:lnTo>
                <a:lnTo>
                  <a:pt x="686" y="21"/>
                </a:lnTo>
                <a:lnTo>
                  <a:pt x="676" y="15"/>
                </a:lnTo>
                <a:lnTo>
                  <a:pt x="665" y="9"/>
                </a:lnTo>
                <a:lnTo>
                  <a:pt x="654" y="5"/>
                </a:lnTo>
                <a:lnTo>
                  <a:pt x="642" y="2"/>
                </a:lnTo>
                <a:lnTo>
                  <a:pt x="630" y="1"/>
                </a:lnTo>
                <a:lnTo>
                  <a:pt x="617" y="0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7" name="Freeform 167"/>
          <p:cNvSpPr>
            <a:spLocks/>
          </p:cNvSpPr>
          <p:nvPr/>
        </p:nvSpPr>
        <p:spPr bwMode="auto">
          <a:xfrm>
            <a:off x="1379538" y="4988793"/>
            <a:ext cx="1630362" cy="288925"/>
          </a:xfrm>
          <a:custGeom>
            <a:avLst/>
            <a:gdLst>
              <a:gd name="T0" fmla="*/ 1910 w 1910"/>
              <a:gd name="T1" fmla="*/ 218 h 352"/>
              <a:gd name="T2" fmla="*/ 1895 w 1910"/>
              <a:gd name="T3" fmla="*/ 218 h 352"/>
              <a:gd name="T4" fmla="*/ 1895 w 1910"/>
              <a:gd name="T5" fmla="*/ 345 h 352"/>
              <a:gd name="T6" fmla="*/ 1902 w 1910"/>
              <a:gd name="T7" fmla="*/ 345 h 352"/>
              <a:gd name="T8" fmla="*/ 1902 w 1910"/>
              <a:gd name="T9" fmla="*/ 337 h 352"/>
              <a:gd name="T10" fmla="*/ 1899 w 1910"/>
              <a:gd name="T11" fmla="*/ 338 h 352"/>
              <a:gd name="T12" fmla="*/ 1897 w 1910"/>
              <a:gd name="T13" fmla="*/ 340 h 352"/>
              <a:gd name="T14" fmla="*/ 1896 w 1910"/>
              <a:gd name="T15" fmla="*/ 341 h 352"/>
              <a:gd name="T16" fmla="*/ 1902 w 1910"/>
              <a:gd name="T17" fmla="*/ 337 h 352"/>
              <a:gd name="T18" fmla="*/ 7 w 1910"/>
              <a:gd name="T19" fmla="*/ 337 h 352"/>
              <a:gd name="T20" fmla="*/ 7 w 1910"/>
              <a:gd name="T21" fmla="*/ 345 h 352"/>
              <a:gd name="T22" fmla="*/ 15 w 1910"/>
              <a:gd name="T23" fmla="*/ 345 h 352"/>
              <a:gd name="T24" fmla="*/ 13 w 1910"/>
              <a:gd name="T25" fmla="*/ 341 h 352"/>
              <a:gd name="T26" fmla="*/ 11 w 1910"/>
              <a:gd name="T27" fmla="*/ 340 h 352"/>
              <a:gd name="T28" fmla="*/ 10 w 1910"/>
              <a:gd name="T29" fmla="*/ 338 h 352"/>
              <a:gd name="T30" fmla="*/ 15 w 1910"/>
              <a:gd name="T31" fmla="*/ 345 h 352"/>
              <a:gd name="T32" fmla="*/ 15 w 1910"/>
              <a:gd name="T33" fmla="*/ 7 h 352"/>
              <a:gd name="T34" fmla="*/ 7 w 1910"/>
              <a:gd name="T35" fmla="*/ 7 h 352"/>
              <a:gd name="T36" fmla="*/ 7 w 1910"/>
              <a:gd name="T37" fmla="*/ 15 h 352"/>
              <a:gd name="T38" fmla="*/ 10 w 1910"/>
              <a:gd name="T39" fmla="*/ 14 h 352"/>
              <a:gd name="T40" fmla="*/ 11 w 1910"/>
              <a:gd name="T41" fmla="*/ 13 h 352"/>
              <a:gd name="T42" fmla="*/ 13 w 1910"/>
              <a:gd name="T43" fmla="*/ 10 h 352"/>
              <a:gd name="T44" fmla="*/ 7 w 1910"/>
              <a:gd name="T45" fmla="*/ 15 h 352"/>
              <a:gd name="T46" fmla="*/ 1171 w 1910"/>
              <a:gd name="T47" fmla="*/ 15 h 352"/>
              <a:gd name="T48" fmla="*/ 1171 w 1910"/>
              <a:gd name="T49" fmla="*/ 0 h 352"/>
              <a:gd name="T50" fmla="*/ 7 w 1910"/>
              <a:gd name="T51" fmla="*/ 0 h 352"/>
              <a:gd name="T52" fmla="*/ 4 w 1910"/>
              <a:gd name="T53" fmla="*/ 1 h 352"/>
              <a:gd name="T54" fmla="*/ 2 w 1910"/>
              <a:gd name="T55" fmla="*/ 2 h 352"/>
              <a:gd name="T56" fmla="*/ 0 w 1910"/>
              <a:gd name="T57" fmla="*/ 4 h 352"/>
              <a:gd name="T58" fmla="*/ 0 w 1910"/>
              <a:gd name="T59" fmla="*/ 7 h 352"/>
              <a:gd name="T60" fmla="*/ 0 w 1910"/>
              <a:gd name="T61" fmla="*/ 345 h 352"/>
              <a:gd name="T62" fmla="*/ 0 w 1910"/>
              <a:gd name="T63" fmla="*/ 348 h 352"/>
              <a:gd name="T64" fmla="*/ 2 w 1910"/>
              <a:gd name="T65" fmla="*/ 350 h 352"/>
              <a:gd name="T66" fmla="*/ 4 w 1910"/>
              <a:gd name="T67" fmla="*/ 352 h 352"/>
              <a:gd name="T68" fmla="*/ 7 w 1910"/>
              <a:gd name="T69" fmla="*/ 352 h 352"/>
              <a:gd name="T70" fmla="*/ 1902 w 1910"/>
              <a:gd name="T71" fmla="*/ 352 h 352"/>
              <a:gd name="T72" fmla="*/ 1906 w 1910"/>
              <a:gd name="T73" fmla="*/ 352 h 352"/>
              <a:gd name="T74" fmla="*/ 1908 w 1910"/>
              <a:gd name="T75" fmla="*/ 350 h 352"/>
              <a:gd name="T76" fmla="*/ 1910 w 1910"/>
              <a:gd name="T77" fmla="*/ 348 h 352"/>
              <a:gd name="T78" fmla="*/ 1910 w 1910"/>
              <a:gd name="T79" fmla="*/ 345 h 352"/>
              <a:gd name="T80" fmla="*/ 1910 w 1910"/>
              <a:gd name="T81" fmla="*/ 218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0" h="352">
                <a:moveTo>
                  <a:pt x="1910" y="218"/>
                </a:moveTo>
                <a:lnTo>
                  <a:pt x="1895" y="218"/>
                </a:lnTo>
                <a:lnTo>
                  <a:pt x="1895" y="345"/>
                </a:lnTo>
                <a:lnTo>
                  <a:pt x="1902" y="345"/>
                </a:lnTo>
                <a:lnTo>
                  <a:pt x="1902" y="337"/>
                </a:lnTo>
                <a:lnTo>
                  <a:pt x="1899" y="338"/>
                </a:lnTo>
                <a:lnTo>
                  <a:pt x="1897" y="340"/>
                </a:lnTo>
                <a:lnTo>
                  <a:pt x="1896" y="341"/>
                </a:lnTo>
                <a:lnTo>
                  <a:pt x="1902" y="337"/>
                </a:lnTo>
                <a:lnTo>
                  <a:pt x="7" y="337"/>
                </a:lnTo>
                <a:lnTo>
                  <a:pt x="7" y="345"/>
                </a:lnTo>
                <a:lnTo>
                  <a:pt x="15" y="345"/>
                </a:lnTo>
                <a:lnTo>
                  <a:pt x="13" y="341"/>
                </a:lnTo>
                <a:lnTo>
                  <a:pt x="11" y="340"/>
                </a:lnTo>
                <a:lnTo>
                  <a:pt x="10" y="338"/>
                </a:lnTo>
                <a:lnTo>
                  <a:pt x="15" y="345"/>
                </a:lnTo>
                <a:lnTo>
                  <a:pt x="15" y="7"/>
                </a:lnTo>
                <a:lnTo>
                  <a:pt x="7" y="7"/>
                </a:lnTo>
                <a:lnTo>
                  <a:pt x="7" y="15"/>
                </a:lnTo>
                <a:lnTo>
                  <a:pt x="10" y="14"/>
                </a:lnTo>
                <a:lnTo>
                  <a:pt x="11" y="13"/>
                </a:lnTo>
                <a:lnTo>
                  <a:pt x="13" y="10"/>
                </a:lnTo>
                <a:lnTo>
                  <a:pt x="7" y="15"/>
                </a:lnTo>
                <a:lnTo>
                  <a:pt x="1171" y="15"/>
                </a:lnTo>
                <a:lnTo>
                  <a:pt x="1171" y="0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345"/>
                </a:lnTo>
                <a:lnTo>
                  <a:pt x="0" y="348"/>
                </a:lnTo>
                <a:lnTo>
                  <a:pt x="2" y="350"/>
                </a:lnTo>
                <a:lnTo>
                  <a:pt x="4" y="352"/>
                </a:lnTo>
                <a:lnTo>
                  <a:pt x="7" y="352"/>
                </a:lnTo>
                <a:lnTo>
                  <a:pt x="1902" y="352"/>
                </a:lnTo>
                <a:lnTo>
                  <a:pt x="1906" y="352"/>
                </a:lnTo>
                <a:lnTo>
                  <a:pt x="1908" y="350"/>
                </a:lnTo>
                <a:lnTo>
                  <a:pt x="1910" y="348"/>
                </a:lnTo>
                <a:lnTo>
                  <a:pt x="1910" y="345"/>
                </a:lnTo>
                <a:lnTo>
                  <a:pt x="191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8" name="Freeform 168"/>
          <p:cNvSpPr>
            <a:spLocks/>
          </p:cNvSpPr>
          <p:nvPr/>
        </p:nvSpPr>
        <p:spPr bwMode="auto">
          <a:xfrm>
            <a:off x="2378075" y="4969743"/>
            <a:ext cx="55563" cy="53975"/>
          </a:xfrm>
          <a:custGeom>
            <a:avLst/>
            <a:gdLst>
              <a:gd name="T0" fmla="*/ 0 w 67"/>
              <a:gd name="T1" fmla="*/ 66 h 66"/>
              <a:gd name="T2" fmla="*/ 67 w 67"/>
              <a:gd name="T3" fmla="*/ 33 h 66"/>
              <a:gd name="T4" fmla="*/ 0 w 67"/>
              <a:gd name="T5" fmla="*/ 0 h 66"/>
              <a:gd name="T6" fmla="*/ 0 w 67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6"/>
                </a:moveTo>
                <a:lnTo>
                  <a:pt x="67" y="33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9" name="Freeform 169"/>
          <p:cNvSpPr>
            <a:spLocks/>
          </p:cNvSpPr>
          <p:nvPr/>
        </p:nvSpPr>
        <p:spPr bwMode="auto">
          <a:xfrm>
            <a:off x="1379538" y="4988793"/>
            <a:ext cx="1630362" cy="288925"/>
          </a:xfrm>
          <a:custGeom>
            <a:avLst/>
            <a:gdLst>
              <a:gd name="T0" fmla="*/ 1910 w 1910"/>
              <a:gd name="T1" fmla="*/ 218 h 352"/>
              <a:gd name="T2" fmla="*/ 1895 w 1910"/>
              <a:gd name="T3" fmla="*/ 218 h 352"/>
              <a:gd name="T4" fmla="*/ 1895 w 1910"/>
              <a:gd name="T5" fmla="*/ 345 h 352"/>
              <a:gd name="T6" fmla="*/ 1902 w 1910"/>
              <a:gd name="T7" fmla="*/ 345 h 352"/>
              <a:gd name="T8" fmla="*/ 1902 w 1910"/>
              <a:gd name="T9" fmla="*/ 337 h 352"/>
              <a:gd name="T10" fmla="*/ 1899 w 1910"/>
              <a:gd name="T11" fmla="*/ 338 h 352"/>
              <a:gd name="T12" fmla="*/ 1897 w 1910"/>
              <a:gd name="T13" fmla="*/ 340 h 352"/>
              <a:gd name="T14" fmla="*/ 1896 w 1910"/>
              <a:gd name="T15" fmla="*/ 341 h 352"/>
              <a:gd name="T16" fmla="*/ 1902 w 1910"/>
              <a:gd name="T17" fmla="*/ 337 h 352"/>
              <a:gd name="T18" fmla="*/ 7 w 1910"/>
              <a:gd name="T19" fmla="*/ 337 h 352"/>
              <a:gd name="T20" fmla="*/ 7 w 1910"/>
              <a:gd name="T21" fmla="*/ 345 h 352"/>
              <a:gd name="T22" fmla="*/ 15 w 1910"/>
              <a:gd name="T23" fmla="*/ 345 h 352"/>
              <a:gd name="T24" fmla="*/ 13 w 1910"/>
              <a:gd name="T25" fmla="*/ 341 h 352"/>
              <a:gd name="T26" fmla="*/ 11 w 1910"/>
              <a:gd name="T27" fmla="*/ 340 h 352"/>
              <a:gd name="T28" fmla="*/ 10 w 1910"/>
              <a:gd name="T29" fmla="*/ 338 h 352"/>
              <a:gd name="T30" fmla="*/ 15 w 1910"/>
              <a:gd name="T31" fmla="*/ 345 h 352"/>
              <a:gd name="T32" fmla="*/ 15 w 1910"/>
              <a:gd name="T33" fmla="*/ 7 h 352"/>
              <a:gd name="T34" fmla="*/ 7 w 1910"/>
              <a:gd name="T35" fmla="*/ 7 h 352"/>
              <a:gd name="T36" fmla="*/ 7 w 1910"/>
              <a:gd name="T37" fmla="*/ 15 h 352"/>
              <a:gd name="T38" fmla="*/ 10 w 1910"/>
              <a:gd name="T39" fmla="*/ 14 h 352"/>
              <a:gd name="T40" fmla="*/ 11 w 1910"/>
              <a:gd name="T41" fmla="*/ 13 h 352"/>
              <a:gd name="T42" fmla="*/ 13 w 1910"/>
              <a:gd name="T43" fmla="*/ 10 h 352"/>
              <a:gd name="T44" fmla="*/ 7 w 1910"/>
              <a:gd name="T45" fmla="*/ 15 h 352"/>
              <a:gd name="T46" fmla="*/ 1171 w 1910"/>
              <a:gd name="T47" fmla="*/ 15 h 352"/>
              <a:gd name="T48" fmla="*/ 1171 w 1910"/>
              <a:gd name="T49" fmla="*/ 0 h 352"/>
              <a:gd name="T50" fmla="*/ 7 w 1910"/>
              <a:gd name="T51" fmla="*/ 0 h 352"/>
              <a:gd name="T52" fmla="*/ 4 w 1910"/>
              <a:gd name="T53" fmla="*/ 1 h 352"/>
              <a:gd name="T54" fmla="*/ 2 w 1910"/>
              <a:gd name="T55" fmla="*/ 2 h 352"/>
              <a:gd name="T56" fmla="*/ 0 w 1910"/>
              <a:gd name="T57" fmla="*/ 4 h 352"/>
              <a:gd name="T58" fmla="*/ 0 w 1910"/>
              <a:gd name="T59" fmla="*/ 7 h 352"/>
              <a:gd name="T60" fmla="*/ 0 w 1910"/>
              <a:gd name="T61" fmla="*/ 345 h 352"/>
              <a:gd name="T62" fmla="*/ 0 w 1910"/>
              <a:gd name="T63" fmla="*/ 348 h 352"/>
              <a:gd name="T64" fmla="*/ 2 w 1910"/>
              <a:gd name="T65" fmla="*/ 350 h 352"/>
              <a:gd name="T66" fmla="*/ 4 w 1910"/>
              <a:gd name="T67" fmla="*/ 352 h 352"/>
              <a:gd name="T68" fmla="*/ 7 w 1910"/>
              <a:gd name="T69" fmla="*/ 352 h 352"/>
              <a:gd name="T70" fmla="*/ 1902 w 1910"/>
              <a:gd name="T71" fmla="*/ 352 h 352"/>
              <a:gd name="T72" fmla="*/ 1906 w 1910"/>
              <a:gd name="T73" fmla="*/ 352 h 352"/>
              <a:gd name="T74" fmla="*/ 1908 w 1910"/>
              <a:gd name="T75" fmla="*/ 350 h 352"/>
              <a:gd name="T76" fmla="*/ 1910 w 1910"/>
              <a:gd name="T77" fmla="*/ 348 h 352"/>
              <a:gd name="T78" fmla="*/ 1910 w 1910"/>
              <a:gd name="T79" fmla="*/ 345 h 352"/>
              <a:gd name="T80" fmla="*/ 1910 w 1910"/>
              <a:gd name="T81" fmla="*/ 218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0" h="352">
                <a:moveTo>
                  <a:pt x="1910" y="218"/>
                </a:moveTo>
                <a:lnTo>
                  <a:pt x="1895" y="218"/>
                </a:lnTo>
                <a:lnTo>
                  <a:pt x="1895" y="345"/>
                </a:lnTo>
                <a:lnTo>
                  <a:pt x="1902" y="345"/>
                </a:lnTo>
                <a:lnTo>
                  <a:pt x="1902" y="337"/>
                </a:lnTo>
                <a:lnTo>
                  <a:pt x="1899" y="338"/>
                </a:lnTo>
                <a:lnTo>
                  <a:pt x="1897" y="340"/>
                </a:lnTo>
                <a:lnTo>
                  <a:pt x="1896" y="341"/>
                </a:lnTo>
                <a:lnTo>
                  <a:pt x="1902" y="337"/>
                </a:lnTo>
                <a:lnTo>
                  <a:pt x="7" y="337"/>
                </a:lnTo>
                <a:lnTo>
                  <a:pt x="7" y="345"/>
                </a:lnTo>
                <a:lnTo>
                  <a:pt x="15" y="345"/>
                </a:lnTo>
                <a:lnTo>
                  <a:pt x="13" y="341"/>
                </a:lnTo>
                <a:lnTo>
                  <a:pt x="11" y="340"/>
                </a:lnTo>
                <a:lnTo>
                  <a:pt x="10" y="338"/>
                </a:lnTo>
                <a:lnTo>
                  <a:pt x="15" y="345"/>
                </a:lnTo>
                <a:lnTo>
                  <a:pt x="15" y="7"/>
                </a:lnTo>
                <a:lnTo>
                  <a:pt x="7" y="7"/>
                </a:lnTo>
                <a:lnTo>
                  <a:pt x="7" y="15"/>
                </a:lnTo>
                <a:lnTo>
                  <a:pt x="10" y="14"/>
                </a:lnTo>
                <a:lnTo>
                  <a:pt x="11" y="13"/>
                </a:lnTo>
                <a:lnTo>
                  <a:pt x="13" y="10"/>
                </a:lnTo>
                <a:lnTo>
                  <a:pt x="7" y="15"/>
                </a:lnTo>
                <a:lnTo>
                  <a:pt x="1171" y="15"/>
                </a:lnTo>
                <a:lnTo>
                  <a:pt x="1171" y="0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345"/>
                </a:lnTo>
                <a:lnTo>
                  <a:pt x="0" y="348"/>
                </a:lnTo>
                <a:lnTo>
                  <a:pt x="2" y="350"/>
                </a:lnTo>
                <a:lnTo>
                  <a:pt x="4" y="352"/>
                </a:lnTo>
                <a:lnTo>
                  <a:pt x="7" y="352"/>
                </a:lnTo>
                <a:lnTo>
                  <a:pt x="1902" y="352"/>
                </a:lnTo>
                <a:lnTo>
                  <a:pt x="1906" y="352"/>
                </a:lnTo>
                <a:lnTo>
                  <a:pt x="1908" y="350"/>
                </a:lnTo>
                <a:lnTo>
                  <a:pt x="1910" y="348"/>
                </a:lnTo>
                <a:lnTo>
                  <a:pt x="1910" y="345"/>
                </a:lnTo>
                <a:lnTo>
                  <a:pt x="191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0" name="Freeform 170"/>
          <p:cNvSpPr>
            <a:spLocks/>
          </p:cNvSpPr>
          <p:nvPr/>
        </p:nvSpPr>
        <p:spPr bwMode="auto">
          <a:xfrm>
            <a:off x="2378075" y="4969743"/>
            <a:ext cx="55563" cy="53975"/>
          </a:xfrm>
          <a:custGeom>
            <a:avLst/>
            <a:gdLst>
              <a:gd name="T0" fmla="*/ 0 w 67"/>
              <a:gd name="T1" fmla="*/ 66 h 66"/>
              <a:gd name="T2" fmla="*/ 67 w 67"/>
              <a:gd name="T3" fmla="*/ 33 h 66"/>
              <a:gd name="T4" fmla="*/ 0 w 67"/>
              <a:gd name="T5" fmla="*/ 0 h 66"/>
              <a:gd name="T6" fmla="*/ 0 w 67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6"/>
                </a:moveTo>
                <a:lnTo>
                  <a:pt x="67" y="33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1" name="Freeform 171"/>
          <p:cNvSpPr>
            <a:spLocks/>
          </p:cNvSpPr>
          <p:nvPr/>
        </p:nvSpPr>
        <p:spPr bwMode="auto">
          <a:xfrm>
            <a:off x="2497138" y="4761781"/>
            <a:ext cx="617537" cy="7937"/>
          </a:xfrm>
          <a:custGeom>
            <a:avLst/>
            <a:gdLst>
              <a:gd name="T0" fmla="*/ 0 w 724"/>
              <a:gd name="T1" fmla="*/ 0 h 7"/>
              <a:gd name="T2" fmla="*/ 0 w 724"/>
              <a:gd name="T3" fmla="*/ 6 h 7"/>
              <a:gd name="T4" fmla="*/ 724 w 724"/>
              <a:gd name="T5" fmla="*/ 7 h 7"/>
              <a:gd name="T6" fmla="*/ 724 w 724"/>
              <a:gd name="T7" fmla="*/ 0 h 7"/>
              <a:gd name="T8" fmla="*/ 0 w 72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" h="7">
                <a:moveTo>
                  <a:pt x="0" y="0"/>
                </a:moveTo>
                <a:lnTo>
                  <a:pt x="0" y="6"/>
                </a:lnTo>
                <a:lnTo>
                  <a:pt x="724" y="7"/>
                </a:lnTo>
                <a:lnTo>
                  <a:pt x="7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2" name="Freeform 172"/>
          <p:cNvSpPr>
            <a:spLocks/>
          </p:cNvSpPr>
          <p:nvPr/>
        </p:nvSpPr>
        <p:spPr bwMode="auto">
          <a:xfrm>
            <a:off x="2595563" y="4733206"/>
            <a:ext cx="33337" cy="31750"/>
          </a:xfrm>
          <a:custGeom>
            <a:avLst/>
            <a:gdLst>
              <a:gd name="T0" fmla="*/ 21 w 39"/>
              <a:gd name="T1" fmla="*/ 39 h 39"/>
              <a:gd name="T2" fmla="*/ 39 w 39"/>
              <a:gd name="T3" fmla="*/ 0 h 39"/>
              <a:gd name="T4" fmla="*/ 0 w 39"/>
              <a:gd name="T5" fmla="*/ 0 h 39"/>
              <a:gd name="T6" fmla="*/ 21 w 39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9">
                <a:moveTo>
                  <a:pt x="21" y="39"/>
                </a:moveTo>
                <a:lnTo>
                  <a:pt x="39" y="0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3" name="Freeform 173"/>
          <p:cNvSpPr>
            <a:spLocks/>
          </p:cNvSpPr>
          <p:nvPr/>
        </p:nvSpPr>
        <p:spPr bwMode="auto">
          <a:xfrm>
            <a:off x="2679700" y="4310931"/>
            <a:ext cx="522288" cy="119062"/>
          </a:xfrm>
          <a:custGeom>
            <a:avLst/>
            <a:gdLst>
              <a:gd name="T0" fmla="*/ 613 w 613"/>
              <a:gd name="T1" fmla="*/ 16 h 145"/>
              <a:gd name="T2" fmla="*/ 613 w 613"/>
              <a:gd name="T3" fmla="*/ 0 h 145"/>
              <a:gd name="T4" fmla="*/ 7 w 613"/>
              <a:gd name="T5" fmla="*/ 0 h 145"/>
              <a:gd name="T6" fmla="*/ 4 w 613"/>
              <a:gd name="T7" fmla="*/ 1 h 145"/>
              <a:gd name="T8" fmla="*/ 2 w 613"/>
              <a:gd name="T9" fmla="*/ 3 h 145"/>
              <a:gd name="T10" fmla="*/ 1 w 613"/>
              <a:gd name="T11" fmla="*/ 6 h 145"/>
              <a:gd name="T12" fmla="*/ 0 w 613"/>
              <a:gd name="T13" fmla="*/ 9 h 145"/>
              <a:gd name="T14" fmla="*/ 0 w 613"/>
              <a:gd name="T15" fmla="*/ 145 h 145"/>
              <a:gd name="T16" fmla="*/ 15 w 613"/>
              <a:gd name="T17" fmla="*/ 145 h 145"/>
              <a:gd name="T18" fmla="*/ 15 w 613"/>
              <a:gd name="T19" fmla="*/ 9 h 145"/>
              <a:gd name="T20" fmla="*/ 7 w 613"/>
              <a:gd name="T21" fmla="*/ 16 h 145"/>
              <a:gd name="T22" fmla="*/ 10 w 613"/>
              <a:gd name="T23" fmla="*/ 15 h 145"/>
              <a:gd name="T24" fmla="*/ 12 w 613"/>
              <a:gd name="T25" fmla="*/ 13 h 145"/>
              <a:gd name="T26" fmla="*/ 14 w 613"/>
              <a:gd name="T27" fmla="*/ 11 h 145"/>
              <a:gd name="T28" fmla="*/ 15 w 613"/>
              <a:gd name="T29" fmla="*/ 9 h 145"/>
              <a:gd name="T30" fmla="*/ 7 w 613"/>
              <a:gd name="T31" fmla="*/ 9 h 145"/>
              <a:gd name="T32" fmla="*/ 7 w 613"/>
              <a:gd name="T33" fmla="*/ 16 h 145"/>
              <a:gd name="T34" fmla="*/ 613 w 613"/>
              <a:gd name="T35" fmla="*/ 1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3" h="145">
                <a:moveTo>
                  <a:pt x="613" y="16"/>
                </a:moveTo>
                <a:lnTo>
                  <a:pt x="61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1" y="6"/>
                </a:lnTo>
                <a:lnTo>
                  <a:pt x="0" y="9"/>
                </a:lnTo>
                <a:lnTo>
                  <a:pt x="0" y="145"/>
                </a:lnTo>
                <a:lnTo>
                  <a:pt x="15" y="145"/>
                </a:lnTo>
                <a:lnTo>
                  <a:pt x="15" y="9"/>
                </a:lnTo>
                <a:lnTo>
                  <a:pt x="7" y="16"/>
                </a:lnTo>
                <a:lnTo>
                  <a:pt x="10" y="15"/>
                </a:lnTo>
                <a:lnTo>
                  <a:pt x="12" y="13"/>
                </a:lnTo>
                <a:lnTo>
                  <a:pt x="14" y="11"/>
                </a:lnTo>
                <a:lnTo>
                  <a:pt x="15" y="9"/>
                </a:lnTo>
                <a:lnTo>
                  <a:pt x="7" y="9"/>
                </a:lnTo>
                <a:lnTo>
                  <a:pt x="7" y="16"/>
                </a:lnTo>
                <a:lnTo>
                  <a:pt x="61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4" name="Freeform 174"/>
          <p:cNvSpPr>
            <a:spLocks/>
          </p:cNvSpPr>
          <p:nvPr/>
        </p:nvSpPr>
        <p:spPr bwMode="auto">
          <a:xfrm>
            <a:off x="2655888" y="4428406"/>
            <a:ext cx="57150" cy="55562"/>
          </a:xfrm>
          <a:custGeom>
            <a:avLst/>
            <a:gdLst>
              <a:gd name="T0" fmla="*/ 0 w 67"/>
              <a:gd name="T1" fmla="*/ 0 h 69"/>
              <a:gd name="T2" fmla="*/ 33 w 67"/>
              <a:gd name="T3" fmla="*/ 69 h 69"/>
              <a:gd name="T4" fmla="*/ 67 w 67"/>
              <a:gd name="T5" fmla="*/ 0 h 69"/>
              <a:gd name="T6" fmla="*/ 0 w 67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9">
                <a:moveTo>
                  <a:pt x="0" y="0"/>
                </a:moveTo>
                <a:lnTo>
                  <a:pt x="33" y="69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5" name="Freeform 175"/>
          <p:cNvSpPr>
            <a:spLocks/>
          </p:cNvSpPr>
          <p:nvPr/>
        </p:nvSpPr>
        <p:spPr bwMode="auto">
          <a:xfrm>
            <a:off x="2679700" y="4310931"/>
            <a:ext cx="522288" cy="119062"/>
          </a:xfrm>
          <a:custGeom>
            <a:avLst/>
            <a:gdLst>
              <a:gd name="T0" fmla="*/ 613 w 613"/>
              <a:gd name="T1" fmla="*/ 16 h 145"/>
              <a:gd name="T2" fmla="*/ 613 w 613"/>
              <a:gd name="T3" fmla="*/ 0 h 145"/>
              <a:gd name="T4" fmla="*/ 7 w 613"/>
              <a:gd name="T5" fmla="*/ 0 h 145"/>
              <a:gd name="T6" fmla="*/ 4 w 613"/>
              <a:gd name="T7" fmla="*/ 1 h 145"/>
              <a:gd name="T8" fmla="*/ 2 w 613"/>
              <a:gd name="T9" fmla="*/ 3 h 145"/>
              <a:gd name="T10" fmla="*/ 1 w 613"/>
              <a:gd name="T11" fmla="*/ 6 h 145"/>
              <a:gd name="T12" fmla="*/ 0 w 613"/>
              <a:gd name="T13" fmla="*/ 9 h 145"/>
              <a:gd name="T14" fmla="*/ 0 w 613"/>
              <a:gd name="T15" fmla="*/ 145 h 145"/>
              <a:gd name="T16" fmla="*/ 15 w 613"/>
              <a:gd name="T17" fmla="*/ 145 h 145"/>
              <a:gd name="T18" fmla="*/ 15 w 613"/>
              <a:gd name="T19" fmla="*/ 9 h 145"/>
              <a:gd name="T20" fmla="*/ 7 w 613"/>
              <a:gd name="T21" fmla="*/ 16 h 145"/>
              <a:gd name="T22" fmla="*/ 10 w 613"/>
              <a:gd name="T23" fmla="*/ 15 h 145"/>
              <a:gd name="T24" fmla="*/ 12 w 613"/>
              <a:gd name="T25" fmla="*/ 13 h 145"/>
              <a:gd name="T26" fmla="*/ 14 w 613"/>
              <a:gd name="T27" fmla="*/ 11 h 145"/>
              <a:gd name="T28" fmla="*/ 15 w 613"/>
              <a:gd name="T29" fmla="*/ 9 h 145"/>
              <a:gd name="T30" fmla="*/ 7 w 613"/>
              <a:gd name="T31" fmla="*/ 9 h 145"/>
              <a:gd name="T32" fmla="*/ 7 w 613"/>
              <a:gd name="T33" fmla="*/ 16 h 145"/>
              <a:gd name="T34" fmla="*/ 613 w 613"/>
              <a:gd name="T35" fmla="*/ 1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3" h="145">
                <a:moveTo>
                  <a:pt x="613" y="16"/>
                </a:moveTo>
                <a:lnTo>
                  <a:pt x="61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1" y="6"/>
                </a:lnTo>
                <a:lnTo>
                  <a:pt x="0" y="9"/>
                </a:lnTo>
                <a:lnTo>
                  <a:pt x="0" y="145"/>
                </a:lnTo>
                <a:lnTo>
                  <a:pt x="15" y="145"/>
                </a:lnTo>
                <a:lnTo>
                  <a:pt x="15" y="9"/>
                </a:lnTo>
                <a:lnTo>
                  <a:pt x="7" y="16"/>
                </a:lnTo>
                <a:lnTo>
                  <a:pt x="10" y="15"/>
                </a:lnTo>
                <a:lnTo>
                  <a:pt x="12" y="13"/>
                </a:lnTo>
                <a:lnTo>
                  <a:pt x="14" y="11"/>
                </a:lnTo>
                <a:lnTo>
                  <a:pt x="15" y="9"/>
                </a:lnTo>
                <a:lnTo>
                  <a:pt x="7" y="9"/>
                </a:lnTo>
                <a:lnTo>
                  <a:pt x="7" y="16"/>
                </a:lnTo>
                <a:lnTo>
                  <a:pt x="61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6" name="Freeform 176"/>
          <p:cNvSpPr>
            <a:spLocks/>
          </p:cNvSpPr>
          <p:nvPr/>
        </p:nvSpPr>
        <p:spPr bwMode="auto">
          <a:xfrm>
            <a:off x="2655888" y="4396656"/>
            <a:ext cx="57150" cy="55562"/>
          </a:xfrm>
          <a:custGeom>
            <a:avLst/>
            <a:gdLst>
              <a:gd name="T0" fmla="*/ 0 w 67"/>
              <a:gd name="T1" fmla="*/ 0 h 69"/>
              <a:gd name="T2" fmla="*/ 33 w 67"/>
              <a:gd name="T3" fmla="*/ 69 h 69"/>
              <a:gd name="T4" fmla="*/ 67 w 67"/>
              <a:gd name="T5" fmla="*/ 0 h 69"/>
              <a:gd name="T6" fmla="*/ 0 w 67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9">
                <a:moveTo>
                  <a:pt x="0" y="0"/>
                </a:moveTo>
                <a:lnTo>
                  <a:pt x="33" y="69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7" name="Rectangle 177"/>
          <p:cNvSpPr>
            <a:spLocks noChangeArrowheads="1"/>
          </p:cNvSpPr>
          <p:nvPr/>
        </p:nvSpPr>
        <p:spPr bwMode="auto">
          <a:xfrm>
            <a:off x="1501775" y="4698281"/>
            <a:ext cx="12700" cy="238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8" name="Freeform 178"/>
          <p:cNvSpPr>
            <a:spLocks/>
          </p:cNvSpPr>
          <p:nvPr/>
        </p:nvSpPr>
        <p:spPr bwMode="auto">
          <a:xfrm>
            <a:off x="1481138" y="4933231"/>
            <a:ext cx="57150" cy="55562"/>
          </a:xfrm>
          <a:custGeom>
            <a:avLst/>
            <a:gdLst>
              <a:gd name="T0" fmla="*/ 0 w 68"/>
              <a:gd name="T1" fmla="*/ 0 h 68"/>
              <a:gd name="T2" fmla="*/ 34 w 68"/>
              <a:gd name="T3" fmla="*/ 68 h 68"/>
              <a:gd name="T4" fmla="*/ 68 w 68"/>
              <a:gd name="T5" fmla="*/ 0 h 68"/>
              <a:gd name="T6" fmla="*/ 0 w 68"/>
              <a:gd name="T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0" y="0"/>
                </a:moveTo>
                <a:lnTo>
                  <a:pt x="34" y="68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9" name="Rectangle 179"/>
          <p:cNvSpPr>
            <a:spLocks noChangeArrowheads="1"/>
          </p:cNvSpPr>
          <p:nvPr/>
        </p:nvSpPr>
        <p:spPr bwMode="auto">
          <a:xfrm>
            <a:off x="1501775" y="4698281"/>
            <a:ext cx="12700" cy="238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0" name="Freeform 180"/>
          <p:cNvSpPr>
            <a:spLocks/>
          </p:cNvSpPr>
          <p:nvPr/>
        </p:nvSpPr>
        <p:spPr bwMode="auto">
          <a:xfrm>
            <a:off x="1481138" y="4933231"/>
            <a:ext cx="57150" cy="55562"/>
          </a:xfrm>
          <a:custGeom>
            <a:avLst/>
            <a:gdLst>
              <a:gd name="T0" fmla="*/ 0 w 68"/>
              <a:gd name="T1" fmla="*/ 0 h 68"/>
              <a:gd name="T2" fmla="*/ 34 w 68"/>
              <a:gd name="T3" fmla="*/ 68 h 68"/>
              <a:gd name="T4" fmla="*/ 68 w 68"/>
              <a:gd name="T5" fmla="*/ 0 h 68"/>
              <a:gd name="T6" fmla="*/ 0 w 68"/>
              <a:gd name="T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0" y="0"/>
                </a:moveTo>
                <a:lnTo>
                  <a:pt x="34" y="68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1" name="Rectangle 181"/>
          <p:cNvSpPr>
            <a:spLocks noChangeArrowheads="1"/>
          </p:cNvSpPr>
          <p:nvPr/>
        </p:nvSpPr>
        <p:spPr bwMode="auto">
          <a:xfrm>
            <a:off x="1692275" y="4877668"/>
            <a:ext cx="12700" cy="650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2" name="Freeform 182"/>
          <p:cNvSpPr>
            <a:spLocks/>
          </p:cNvSpPr>
          <p:nvPr/>
        </p:nvSpPr>
        <p:spPr bwMode="auto">
          <a:xfrm>
            <a:off x="1668463" y="4941168"/>
            <a:ext cx="58737" cy="55563"/>
          </a:xfrm>
          <a:custGeom>
            <a:avLst/>
            <a:gdLst>
              <a:gd name="T0" fmla="*/ 0 w 67"/>
              <a:gd name="T1" fmla="*/ 0 h 67"/>
              <a:gd name="T2" fmla="*/ 33 w 67"/>
              <a:gd name="T3" fmla="*/ 67 h 67"/>
              <a:gd name="T4" fmla="*/ 67 w 67"/>
              <a:gd name="T5" fmla="*/ 0 h 67"/>
              <a:gd name="T6" fmla="*/ 0 w 67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7">
                <a:moveTo>
                  <a:pt x="0" y="0"/>
                </a:moveTo>
                <a:lnTo>
                  <a:pt x="33" y="67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3" name="Rectangle 183"/>
          <p:cNvSpPr>
            <a:spLocks noChangeArrowheads="1"/>
          </p:cNvSpPr>
          <p:nvPr/>
        </p:nvSpPr>
        <p:spPr bwMode="auto">
          <a:xfrm>
            <a:off x="1692275" y="4877668"/>
            <a:ext cx="12700" cy="650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4" name="Freeform 184"/>
          <p:cNvSpPr>
            <a:spLocks/>
          </p:cNvSpPr>
          <p:nvPr/>
        </p:nvSpPr>
        <p:spPr bwMode="auto">
          <a:xfrm>
            <a:off x="1668463" y="4941168"/>
            <a:ext cx="58737" cy="55563"/>
          </a:xfrm>
          <a:custGeom>
            <a:avLst/>
            <a:gdLst>
              <a:gd name="T0" fmla="*/ 0 w 67"/>
              <a:gd name="T1" fmla="*/ 0 h 67"/>
              <a:gd name="T2" fmla="*/ 33 w 67"/>
              <a:gd name="T3" fmla="*/ 67 h 67"/>
              <a:gd name="T4" fmla="*/ 67 w 67"/>
              <a:gd name="T5" fmla="*/ 0 h 67"/>
              <a:gd name="T6" fmla="*/ 0 w 67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7">
                <a:moveTo>
                  <a:pt x="0" y="0"/>
                </a:moveTo>
                <a:lnTo>
                  <a:pt x="33" y="67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5" name="Freeform 185"/>
          <p:cNvSpPr>
            <a:spLocks/>
          </p:cNvSpPr>
          <p:nvPr/>
        </p:nvSpPr>
        <p:spPr bwMode="auto">
          <a:xfrm>
            <a:off x="1658938" y="4841156"/>
            <a:ext cx="79375" cy="68262"/>
          </a:xfrm>
          <a:custGeom>
            <a:avLst/>
            <a:gdLst>
              <a:gd name="T0" fmla="*/ 47 w 95"/>
              <a:gd name="T1" fmla="*/ 0 h 82"/>
              <a:gd name="T2" fmla="*/ 0 w 95"/>
              <a:gd name="T3" fmla="*/ 82 h 82"/>
              <a:gd name="T4" fmla="*/ 95 w 95"/>
              <a:gd name="T5" fmla="*/ 82 h 82"/>
              <a:gd name="T6" fmla="*/ 47 w 95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2">
                <a:moveTo>
                  <a:pt x="47" y="0"/>
                </a:moveTo>
                <a:lnTo>
                  <a:pt x="0" y="82"/>
                </a:lnTo>
                <a:lnTo>
                  <a:pt x="95" y="82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6" name="Freeform 186"/>
          <p:cNvSpPr>
            <a:spLocks noEditPoints="1"/>
          </p:cNvSpPr>
          <p:nvPr/>
        </p:nvSpPr>
        <p:spPr bwMode="auto">
          <a:xfrm>
            <a:off x="1651000" y="4836393"/>
            <a:ext cx="92075" cy="74613"/>
          </a:xfrm>
          <a:custGeom>
            <a:avLst/>
            <a:gdLst>
              <a:gd name="T0" fmla="*/ 4 w 108"/>
              <a:gd name="T1" fmla="*/ 86 h 93"/>
              <a:gd name="T2" fmla="*/ 0 w 108"/>
              <a:gd name="T3" fmla="*/ 93 h 93"/>
              <a:gd name="T4" fmla="*/ 7 w 108"/>
              <a:gd name="T5" fmla="*/ 93 h 93"/>
              <a:gd name="T6" fmla="*/ 102 w 108"/>
              <a:gd name="T7" fmla="*/ 93 h 93"/>
              <a:gd name="T8" fmla="*/ 108 w 108"/>
              <a:gd name="T9" fmla="*/ 93 h 93"/>
              <a:gd name="T10" fmla="*/ 105 w 108"/>
              <a:gd name="T11" fmla="*/ 86 h 93"/>
              <a:gd name="T12" fmla="*/ 57 w 108"/>
              <a:gd name="T13" fmla="*/ 5 h 93"/>
              <a:gd name="T14" fmla="*/ 54 w 108"/>
              <a:gd name="T15" fmla="*/ 0 h 93"/>
              <a:gd name="T16" fmla="*/ 52 w 108"/>
              <a:gd name="T17" fmla="*/ 5 h 93"/>
              <a:gd name="T18" fmla="*/ 4 w 108"/>
              <a:gd name="T19" fmla="*/ 86 h 93"/>
              <a:gd name="T20" fmla="*/ 4 w 108"/>
              <a:gd name="T21" fmla="*/ 86 h 93"/>
              <a:gd name="T22" fmla="*/ 57 w 108"/>
              <a:gd name="T23" fmla="*/ 9 h 93"/>
              <a:gd name="T24" fmla="*/ 54 w 108"/>
              <a:gd name="T25" fmla="*/ 7 h 93"/>
              <a:gd name="T26" fmla="*/ 52 w 108"/>
              <a:gd name="T27" fmla="*/ 9 h 93"/>
              <a:gd name="T28" fmla="*/ 100 w 108"/>
              <a:gd name="T29" fmla="*/ 92 h 93"/>
              <a:gd name="T30" fmla="*/ 102 w 108"/>
              <a:gd name="T31" fmla="*/ 89 h 93"/>
              <a:gd name="T32" fmla="*/ 102 w 108"/>
              <a:gd name="T33" fmla="*/ 85 h 93"/>
              <a:gd name="T34" fmla="*/ 7 w 108"/>
              <a:gd name="T35" fmla="*/ 85 h 93"/>
              <a:gd name="T36" fmla="*/ 7 w 108"/>
              <a:gd name="T37" fmla="*/ 89 h 93"/>
              <a:gd name="T38" fmla="*/ 9 w 108"/>
              <a:gd name="T39" fmla="*/ 92 h 93"/>
              <a:gd name="T40" fmla="*/ 57 w 108"/>
              <a:gd name="T41" fmla="*/ 9 h 93"/>
              <a:gd name="T42" fmla="*/ 57 w 108"/>
              <a:gd name="T4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4" y="86"/>
                </a:moveTo>
                <a:lnTo>
                  <a:pt x="0" y="93"/>
                </a:lnTo>
                <a:lnTo>
                  <a:pt x="7" y="93"/>
                </a:lnTo>
                <a:lnTo>
                  <a:pt x="102" y="93"/>
                </a:lnTo>
                <a:lnTo>
                  <a:pt x="108" y="93"/>
                </a:lnTo>
                <a:lnTo>
                  <a:pt x="105" y="86"/>
                </a:lnTo>
                <a:lnTo>
                  <a:pt x="57" y="5"/>
                </a:lnTo>
                <a:lnTo>
                  <a:pt x="54" y="0"/>
                </a:lnTo>
                <a:lnTo>
                  <a:pt x="52" y="5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57" y="9"/>
                </a:moveTo>
                <a:lnTo>
                  <a:pt x="54" y="7"/>
                </a:lnTo>
                <a:lnTo>
                  <a:pt x="52" y="9"/>
                </a:lnTo>
                <a:lnTo>
                  <a:pt x="100" y="92"/>
                </a:lnTo>
                <a:lnTo>
                  <a:pt x="102" y="89"/>
                </a:lnTo>
                <a:lnTo>
                  <a:pt x="102" y="85"/>
                </a:lnTo>
                <a:lnTo>
                  <a:pt x="7" y="85"/>
                </a:lnTo>
                <a:lnTo>
                  <a:pt x="7" y="89"/>
                </a:lnTo>
                <a:lnTo>
                  <a:pt x="9" y="92"/>
                </a:lnTo>
                <a:lnTo>
                  <a:pt x="57" y="9"/>
                </a:lnTo>
                <a:lnTo>
                  <a:pt x="5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7" name="Freeform 187"/>
          <p:cNvSpPr>
            <a:spLocks/>
          </p:cNvSpPr>
          <p:nvPr/>
        </p:nvSpPr>
        <p:spPr bwMode="auto">
          <a:xfrm>
            <a:off x="1658938" y="4841156"/>
            <a:ext cx="79375" cy="68262"/>
          </a:xfrm>
          <a:custGeom>
            <a:avLst/>
            <a:gdLst>
              <a:gd name="T0" fmla="*/ 47 w 95"/>
              <a:gd name="T1" fmla="*/ 0 h 82"/>
              <a:gd name="T2" fmla="*/ 0 w 95"/>
              <a:gd name="T3" fmla="*/ 82 h 82"/>
              <a:gd name="T4" fmla="*/ 95 w 95"/>
              <a:gd name="T5" fmla="*/ 82 h 82"/>
              <a:gd name="T6" fmla="*/ 47 w 95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2">
                <a:moveTo>
                  <a:pt x="47" y="0"/>
                </a:moveTo>
                <a:lnTo>
                  <a:pt x="0" y="82"/>
                </a:lnTo>
                <a:lnTo>
                  <a:pt x="95" y="82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8" name="Freeform 188"/>
          <p:cNvSpPr>
            <a:spLocks noEditPoints="1"/>
          </p:cNvSpPr>
          <p:nvPr/>
        </p:nvSpPr>
        <p:spPr bwMode="auto">
          <a:xfrm>
            <a:off x="1651000" y="4836393"/>
            <a:ext cx="92075" cy="74613"/>
          </a:xfrm>
          <a:custGeom>
            <a:avLst/>
            <a:gdLst>
              <a:gd name="T0" fmla="*/ 4 w 108"/>
              <a:gd name="T1" fmla="*/ 86 h 93"/>
              <a:gd name="T2" fmla="*/ 0 w 108"/>
              <a:gd name="T3" fmla="*/ 93 h 93"/>
              <a:gd name="T4" fmla="*/ 7 w 108"/>
              <a:gd name="T5" fmla="*/ 93 h 93"/>
              <a:gd name="T6" fmla="*/ 102 w 108"/>
              <a:gd name="T7" fmla="*/ 93 h 93"/>
              <a:gd name="T8" fmla="*/ 108 w 108"/>
              <a:gd name="T9" fmla="*/ 93 h 93"/>
              <a:gd name="T10" fmla="*/ 105 w 108"/>
              <a:gd name="T11" fmla="*/ 86 h 93"/>
              <a:gd name="T12" fmla="*/ 57 w 108"/>
              <a:gd name="T13" fmla="*/ 5 h 93"/>
              <a:gd name="T14" fmla="*/ 54 w 108"/>
              <a:gd name="T15" fmla="*/ 0 h 93"/>
              <a:gd name="T16" fmla="*/ 52 w 108"/>
              <a:gd name="T17" fmla="*/ 5 h 93"/>
              <a:gd name="T18" fmla="*/ 4 w 108"/>
              <a:gd name="T19" fmla="*/ 86 h 93"/>
              <a:gd name="T20" fmla="*/ 4 w 108"/>
              <a:gd name="T21" fmla="*/ 86 h 93"/>
              <a:gd name="T22" fmla="*/ 57 w 108"/>
              <a:gd name="T23" fmla="*/ 9 h 93"/>
              <a:gd name="T24" fmla="*/ 54 w 108"/>
              <a:gd name="T25" fmla="*/ 7 h 93"/>
              <a:gd name="T26" fmla="*/ 52 w 108"/>
              <a:gd name="T27" fmla="*/ 9 h 93"/>
              <a:gd name="T28" fmla="*/ 100 w 108"/>
              <a:gd name="T29" fmla="*/ 92 h 93"/>
              <a:gd name="T30" fmla="*/ 102 w 108"/>
              <a:gd name="T31" fmla="*/ 89 h 93"/>
              <a:gd name="T32" fmla="*/ 102 w 108"/>
              <a:gd name="T33" fmla="*/ 85 h 93"/>
              <a:gd name="T34" fmla="*/ 7 w 108"/>
              <a:gd name="T35" fmla="*/ 85 h 93"/>
              <a:gd name="T36" fmla="*/ 7 w 108"/>
              <a:gd name="T37" fmla="*/ 89 h 93"/>
              <a:gd name="T38" fmla="*/ 9 w 108"/>
              <a:gd name="T39" fmla="*/ 92 h 93"/>
              <a:gd name="T40" fmla="*/ 57 w 108"/>
              <a:gd name="T41" fmla="*/ 9 h 93"/>
              <a:gd name="T42" fmla="*/ 57 w 108"/>
              <a:gd name="T4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4" y="86"/>
                </a:moveTo>
                <a:lnTo>
                  <a:pt x="0" y="93"/>
                </a:lnTo>
                <a:lnTo>
                  <a:pt x="7" y="93"/>
                </a:lnTo>
                <a:lnTo>
                  <a:pt x="102" y="93"/>
                </a:lnTo>
                <a:lnTo>
                  <a:pt x="108" y="93"/>
                </a:lnTo>
                <a:lnTo>
                  <a:pt x="105" y="86"/>
                </a:lnTo>
                <a:lnTo>
                  <a:pt x="57" y="5"/>
                </a:lnTo>
                <a:lnTo>
                  <a:pt x="54" y="0"/>
                </a:lnTo>
                <a:lnTo>
                  <a:pt x="52" y="5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57" y="9"/>
                </a:moveTo>
                <a:lnTo>
                  <a:pt x="54" y="7"/>
                </a:lnTo>
                <a:lnTo>
                  <a:pt x="52" y="9"/>
                </a:lnTo>
                <a:lnTo>
                  <a:pt x="100" y="92"/>
                </a:lnTo>
                <a:lnTo>
                  <a:pt x="102" y="89"/>
                </a:lnTo>
                <a:lnTo>
                  <a:pt x="102" y="85"/>
                </a:lnTo>
                <a:lnTo>
                  <a:pt x="7" y="85"/>
                </a:lnTo>
                <a:lnTo>
                  <a:pt x="7" y="89"/>
                </a:lnTo>
                <a:lnTo>
                  <a:pt x="9" y="92"/>
                </a:lnTo>
                <a:lnTo>
                  <a:pt x="57" y="9"/>
                </a:lnTo>
                <a:lnTo>
                  <a:pt x="5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9" name="Freeform 189"/>
          <p:cNvSpPr>
            <a:spLocks/>
          </p:cNvSpPr>
          <p:nvPr/>
        </p:nvSpPr>
        <p:spPr bwMode="auto">
          <a:xfrm>
            <a:off x="1658938" y="4774481"/>
            <a:ext cx="79375" cy="66675"/>
          </a:xfrm>
          <a:custGeom>
            <a:avLst/>
            <a:gdLst>
              <a:gd name="T0" fmla="*/ 48 w 95"/>
              <a:gd name="T1" fmla="*/ 83 h 83"/>
              <a:gd name="T2" fmla="*/ 95 w 95"/>
              <a:gd name="T3" fmla="*/ 0 h 83"/>
              <a:gd name="T4" fmla="*/ 0 w 95"/>
              <a:gd name="T5" fmla="*/ 0 h 83"/>
              <a:gd name="T6" fmla="*/ 48 w 95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3">
                <a:moveTo>
                  <a:pt x="48" y="83"/>
                </a:moveTo>
                <a:lnTo>
                  <a:pt x="95" y="0"/>
                </a:lnTo>
                <a:lnTo>
                  <a:pt x="0" y="0"/>
                </a:lnTo>
                <a:lnTo>
                  <a:pt x="48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0" name="Freeform 190"/>
          <p:cNvSpPr>
            <a:spLocks noEditPoints="1"/>
          </p:cNvSpPr>
          <p:nvPr/>
        </p:nvSpPr>
        <p:spPr bwMode="auto">
          <a:xfrm>
            <a:off x="1651000" y="4772893"/>
            <a:ext cx="92075" cy="74613"/>
          </a:xfrm>
          <a:custGeom>
            <a:avLst/>
            <a:gdLst>
              <a:gd name="T0" fmla="*/ 105 w 108"/>
              <a:gd name="T1" fmla="*/ 6 h 94"/>
              <a:gd name="T2" fmla="*/ 108 w 108"/>
              <a:gd name="T3" fmla="*/ 0 h 94"/>
              <a:gd name="T4" fmla="*/ 102 w 108"/>
              <a:gd name="T5" fmla="*/ 0 h 94"/>
              <a:gd name="T6" fmla="*/ 7 w 108"/>
              <a:gd name="T7" fmla="*/ 0 h 94"/>
              <a:gd name="T8" fmla="*/ 0 w 108"/>
              <a:gd name="T9" fmla="*/ 0 h 94"/>
              <a:gd name="T10" fmla="*/ 4 w 108"/>
              <a:gd name="T11" fmla="*/ 6 h 94"/>
              <a:gd name="T12" fmla="*/ 52 w 108"/>
              <a:gd name="T13" fmla="*/ 88 h 94"/>
              <a:gd name="T14" fmla="*/ 55 w 108"/>
              <a:gd name="T15" fmla="*/ 94 h 94"/>
              <a:gd name="T16" fmla="*/ 58 w 108"/>
              <a:gd name="T17" fmla="*/ 88 h 94"/>
              <a:gd name="T18" fmla="*/ 105 w 108"/>
              <a:gd name="T19" fmla="*/ 6 h 94"/>
              <a:gd name="T20" fmla="*/ 105 w 108"/>
              <a:gd name="T21" fmla="*/ 6 h 94"/>
              <a:gd name="T22" fmla="*/ 52 w 108"/>
              <a:gd name="T23" fmla="*/ 84 h 94"/>
              <a:gd name="T24" fmla="*/ 55 w 108"/>
              <a:gd name="T25" fmla="*/ 86 h 94"/>
              <a:gd name="T26" fmla="*/ 58 w 108"/>
              <a:gd name="T27" fmla="*/ 84 h 94"/>
              <a:gd name="T28" fmla="*/ 9 w 108"/>
              <a:gd name="T29" fmla="*/ 1 h 94"/>
              <a:gd name="T30" fmla="*/ 7 w 108"/>
              <a:gd name="T31" fmla="*/ 4 h 94"/>
              <a:gd name="T32" fmla="*/ 7 w 108"/>
              <a:gd name="T33" fmla="*/ 7 h 94"/>
              <a:gd name="T34" fmla="*/ 102 w 108"/>
              <a:gd name="T35" fmla="*/ 7 h 94"/>
              <a:gd name="T36" fmla="*/ 102 w 108"/>
              <a:gd name="T37" fmla="*/ 4 h 94"/>
              <a:gd name="T38" fmla="*/ 100 w 108"/>
              <a:gd name="T39" fmla="*/ 1 h 94"/>
              <a:gd name="T40" fmla="*/ 52 w 108"/>
              <a:gd name="T41" fmla="*/ 84 h 94"/>
              <a:gd name="T42" fmla="*/ 52 w 108"/>
              <a:gd name="T4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7" y="0"/>
                </a:lnTo>
                <a:lnTo>
                  <a:pt x="0" y="0"/>
                </a:lnTo>
                <a:lnTo>
                  <a:pt x="4" y="6"/>
                </a:lnTo>
                <a:lnTo>
                  <a:pt x="52" y="88"/>
                </a:lnTo>
                <a:lnTo>
                  <a:pt x="55" y="94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2" y="84"/>
                </a:moveTo>
                <a:lnTo>
                  <a:pt x="55" y="86"/>
                </a:lnTo>
                <a:lnTo>
                  <a:pt x="58" y="84"/>
                </a:lnTo>
                <a:lnTo>
                  <a:pt x="9" y="1"/>
                </a:lnTo>
                <a:lnTo>
                  <a:pt x="7" y="4"/>
                </a:lnTo>
                <a:lnTo>
                  <a:pt x="7" y="7"/>
                </a:lnTo>
                <a:lnTo>
                  <a:pt x="102" y="7"/>
                </a:lnTo>
                <a:lnTo>
                  <a:pt x="102" y="4"/>
                </a:lnTo>
                <a:lnTo>
                  <a:pt x="100" y="1"/>
                </a:lnTo>
                <a:lnTo>
                  <a:pt x="52" y="84"/>
                </a:lnTo>
                <a:lnTo>
                  <a:pt x="52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1" name="Freeform 191"/>
          <p:cNvSpPr>
            <a:spLocks/>
          </p:cNvSpPr>
          <p:nvPr/>
        </p:nvSpPr>
        <p:spPr bwMode="auto">
          <a:xfrm>
            <a:off x="1658938" y="4774481"/>
            <a:ext cx="79375" cy="66675"/>
          </a:xfrm>
          <a:custGeom>
            <a:avLst/>
            <a:gdLst>
              <a:gd name="T0" fmla="*/ 48 w 95"/>
              <a:gd name="T1" fmla="*/ 83 h 83"/>
              <a:gd name="T2" fmla="*/ 95 w 95"/>
              <a:gd name="T3" fmla="*/ 0 h 83"/>
              <a:gd name="T4" fmla="*/ 0 w 95"/>
              <a:gd name="T5" fmla="*/ 0 h 83"/>
              <a:gd name="T6" fmla="*/ 48 w 95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3">
                <a:moveTo>
                  <a:pt x="48" y="83"/>
                </a:moveTo>
                <a:lnTo>
                  <a:pt x="95" y="0"/>
                </a:lnTo>
                <a:lnTo>
                  <a:pt x="0" y="0"/>
                </a:lnTo>
                <a:lnTo>
                  <a:pt x="48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2" name="Freeform 192"/>
          <p:cNvSpPr>
            <a:spLocks noEditPoints="1"/>
          </p:cNvSpPr>
          <p:nvPr/>
        </p:nvSpPr>
        <p:spPr bwMode="auto">
          <a:xfrm>
            <a:off x="1651000" y="4772893"/>
            <a:ext cx="92075" cy="74613"/>
          </a:xfrm>
          <a:custGeom>
            <a:avLst/>
            <a:gdLst>
              <a:gd name="T0" fmla="*/ 105 w 108"/>
              <a:gd name="T1" fmla="*/ 6 h 94"/>
              <a:gd name="T2" fmla="*/ 108 w 108"/>
              <a:gd name="T3" fmla="*/ 0 h 94"/>
              <a:gd name="T4" fmla="*/ 102 w 108"/>
              <a:gd name="T5" fmla="*/ 0 h 94"/>
              <a:gd name="T6" fmla="*/ 7 w 108"/>
              <a:gd name="T7" fmla="*/ 0 h 94"/>
              <a:gd name="T8" fmla="*/ 0 w 108"/>
              <a:gd name="T9" fmla="*/ 0 h 94"/>
              <a:gd name="T10" fmla="*/ 4 w 108"/>
              <a:gd name="T11" fmla="*/ 6 h 94"/>
              <a:gd name="T12" fmla="*/ 52 w 108"/>
              <a:gd name="T13" fmla="*/ 88 h 94"/>
              <a:gd name="T14" fmla="*/ 55 w 108"/>
              <a:gd name="T15" fmla="*/ 94 h 94"/>
              <a:gd name="T16" fmla="*/ 58 w 108"/>
              <a:gd name="T17" fmla="*/ 88 h 94"/>
              <a:gd name="T18" fmla="*/ 105 w 108"/>
              <a:gd name="T19" fmla="*/ 6 h 94"/>
              <a:gd name="T20" fmla="*/ 105 w 108"/>
              <a:gd name="T21" fmla="*/ 6 h 94"/>
              <a:gd name="T22" fmla="*/ 52 w 108"/>
              <a:gd name="T23" fmla="*/ 84 h 94"/>
              <a:gd name="T24" fmla="*/ 55 w 108"/>
              <a:gd name="T25" fmla="*/ 86 h 94"/>
              <a:gd name="T26" fmla="*/ 58 w 108"/>
              <a:gd name="T27" fmla="*/ 84 h 94"/>
              <a:gd name="T28" fmla="*/ 9 w 108"/>
              <a:gd name="T29" fmla="*/ 1 h 94"/>
              <a:gd name="T30" fmla="*/ 7 w 108"/>
              <a:gd name="T31" fmla="*/ 4 h 94"/>
              <a:gd name="T32" fmla="*/ 7 w 108"/>
              <a:gd name="T33" fmla="*/ 7 h 94"/>
              <a:gd name="T34" fmla="*/ 102 w 108"/>
              <a:gd name="T35" fmla="*/ 7 h 94"/>
              <a:gd name="T36" fmla="*/ 102 w 108"/>
              <a:gd name="T37" fmla="*/ 4 h 94"/>
              <a:gd name="T38" fmla="*/ 100 w 108"/>
              <a:gd name="T39" fmla="*/ 1 h 94"/>
              <a:gd name="T40" fmla="*/ 52 w 108"/>
              <a:gd name="T41" fmla="*/ 84 h 94"/>
              <a:gd name="T42" fmla="*/ 52 w 108"/>
              <a:gd name="T4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7" y="0"/>
                </a:lnTo>
                <a:lnTo>
                  <a:pt x="0" y="0"/>
                </a:lnTo>
                <a:lnTo>
                  <a:pt x="4" y="6"/>
                </a:lnTo>
                <a:lnTo>
                  <a:pt x="52" y="88"/>
                </a:lnTo>
                <a:lnTo>
                  <a:pt x="55" y="94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2" y="84"/>
                </a:moveTo>
                <a:lnTo>
                  <a:pt x="55" y="86"/>
                </a:lnTo>
                <a:lnTo>
                  <a:pt x="58" y="84"/>
                </a:lnTo>
                <a:lnTo>
                  <a:pt x="9" y="1"/>
                </a:lnTo>
                <a:lnTo>
                  <a:pt x="7" y="4"/>
                </a:lnTo>
                <a:lnTo>
                  <a:pt x="7" y="7"/>
                </a:lnTo>
                <a:lnTo>
                  <a:pt x="102" y="7"/>
                </a:lnTo>
                <a:lnTo>
                  <a:pt x="102" y="4"/>
                </a:lnTo>
                <a:lnTo>
                  <a:pt x="100" y="1"/>
                </a:lnTo>
                <a:lnTo>
                  <a:pt x="52" y="84"/>
                </a:lnTo>
                <a:lnTo>
                  <a:pt x="52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3" name="Freeform 193"/>
          <p:cNvSpPr>
            <a:spLocks/>
          </p:cNvSpPr>
          <p:nvPr/>
        </p:nvSpPr>
        <p:spPr bwMode="auto">
          <a:xfrm>
            <a:off x="1468438" y="4630018"/>
            <a:ext cx="82550" cy="68263"/>
          </a:xfrm>
          <a:custGeom>
            <a:avLst/>
            <a:gdLst>
              <a:gd name="T0" fmla="*/ 49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9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9" y="0"/>
                </a:moveTo>
                <a:lnTo>
                  <a:pt x="0" y="83"/>
                </a:lnTo>
                <a:lnTo>
                  <a:pt x="97" y="83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4" name="Freeform 194"/>
          <p:cNvSpPr>
            <a:spLocks noEditPoints="1"/>
          </p:cNvSpPr>
          <p:nvPr/>
        </p:nvSpPr>
        <p:spPr bwMode="auto">
          <a:xfrm>
            <a:off x="1463675" y="4625256"/>
            <a:ext cx="92075" cy="76200"/>
          </a:xfrm>
          <a:custGeom>
            <a:avLst/>
            <a:gdLst>
              <a:gd name="T0" fmla="*/ 3 w 108"/>
              <a:gd name="T1" fmla="*/ 88 h 94"/>
              <a:gd name="T2" fmla="*/ 0 w 108"/>
              <a:gd name="T3" fmla="*/ 94 h 94"/>
              <a:gd name="T4" fmla="*/ 6 w 108"/>
              <a:gd name="T5" fmla="*/ 94 h 94"/>
              <a:gd name="T6" fmla="*/ 102 w 108"/>
              <a:gd name="T7" fmla="*/ 94 h 94"/>
              <a:gd name="T8" fmla="*/ 108 w 108"/>
              <a:gd name="T9" fmla="*/ 94 h 94"/>
              <a:gd name="T10" fmla="*/ 105 w 108"/>
              <a:gd name="T11" fmla="*/ 88 h 94"/>
              <a:gd name="T12" fmla="*/ 57 w 108"/>
              <a:gd name="T13" fmla="*/ 6 h 94"/>
              <a:gd name="T14" fmla="*/ 53 w 108"/>
              <a:gd name="T15" fmla="*/ 0 h 94"/>
              <a:gd name="T16" fmla="*/ 51 w 108"/>
              <a:gd name="T17" fmla="*/ 6 h 94"/>
              <a:gd name="T18" fmla="*/ 3 w 108"/>
              <a:gd name="T19" fmla="*/ 88 h 94"/>
              <a:gd name="T20" fmla="*/ 3 w 108"/>
              <a:gd name="T21" fmla="*/ 88 h 94"/>
              <a:gd name="T22" fmla="*/ 57 w 108"/>
              <a:gd name="T23" fmla="*/ 10 h 94"/>
              <a:gd name="T24" fmla="*/ 53 w 108"/>
              <a:gd name="T25" fmla="*/ 8 h 94"/>
              <a:gd name="T26" fmla="*/ 51 w 108"/>
              <a:gd name="T27" fmla="*/ 10 h 94"/>
              <a:gd name="T28" fmla="*/ 99 w 108"/>
              <a:gd name="T29" fmla="*/ 93 h 94"/>
              <a:gd name="T30" fmla="*/ 102 w 108"/>
              <a:gd name="T31" fmla="*/ 90 h 94"/>
              <a:gd name="T32" fmla="*/ 102 w 108"/>
              <a:gd name="T33" fmla="*/ 87 h 94"/>
              <a:gd name="T34" fmla="*/ 6 w 108"/>
              <a:gd name="T35" fmla="*/ 87 h 94"/>
              <a:gd name="T36" fmla="*/ 6 w 108"/>
              <a:gd name="T37" fmla="*/ 90 h 94"/>
              <a:gd name="T38" fmla="*/ 10 w 108"/>
              <a:gd name="T39" fmla="*/ 93 h 94"/>
              <a:gd name="T40" fmla="*/ 57 w 108"/>
              <a:gd name="T41" fmla="*/ 10 h 94"/>
              <a:gd name="T42" fmla="*/ 57 w 108"/>
              <a:gd name="T43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3" y="88"/>
                </a:moveTo>
                <a:lnTo>
                  <a:pt x="0" y="94"/>
                </a:lnTo>
                <a:lnTo>
                  <a:pt x="6" y="94"/>
                </a:lnTo>
                <a:lnTo>
                  <a:pt x="102" y="94"/>
                </a:lnTo>
                <a:lnTo>
                  <a:pt x="108" y="94"/>
                </a:lnTo>
                <a:lnTo>
                  <a:pt x="105" y="88"/>
                </a:lnTo>
                <a:lnTo>
                  <a:pt x="57" y="6"/>
                </a:lnTo>
                <a:lnTo>
                  <a:pt x="53" y="0"/>
                </a:lnTo>
                <a:lnTo>
                  <a:pt x="51" y="6"/>
                </a:lnTo>
                <a:lnTo>
                  <a:pt x="3" y="88"/>
                </a:lnTo>
                <a:lnTo>
                  <a:pt x="3" y="88"/>
                </a:lnTo>
                <a:close/>
                <a:moveTo>
                  <a:pt x="57" y="10"/>
                </a:moveTo>
                <a:lnTo>
                  <a:pt x="53" y="8"/>
                </a:lnTo>
                <a:lnTo>
                  <a:pt x="51" y="10"/>
                </a:lnTo>
                <a:lnTo>
                  <a:pt x="99" y="93"/>
                </a:lnTo>
                <a:lnTo>
                  <a:pt x="102" y="90"/>
                </a:lnTo>
                <a:lnTo>
                  <a:pt x="102" y="87"/>
                </a:lnTo>
                <a:lnTo>
                  <a:pt x="6" y="87"/>
                </a:lnTo>
                <a:lnTo>
                  <a:pt x="6" y="90"/>
                </a:lnTo>
                <a:lnTo>
                  <a:pt x="10" y="93"/>
                </a:lnTo>
                <a:lnTo>
                  <a:pt x="57" y="10"/>
                </a:lnTo>
                <a:lnTo>
                  <a:pt x="5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5" name="Freeform 195"/>
          <p:cNvSpPr>
            <a:spLocks/>
          </p:cNvSpPr>
          <p:nvPr/>
        </p:nvSpPr>
        <p:spPr bwMode="auto">
          <a:xfrm>
            <a:off x="1468438" y="4630018"/>
            <a:ext cx="82550" cy="68263"/>
          </a:xfrm>
          <a:custGeom>
            <a:avLst/>
            <a:gdLst>
              <a:gd name="T0" fmla="*/ 49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9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9" y="0"/>
                </a:moveTo>
                <a:lnTo>
                  <a:pt x="0" y="83"/>
                </a:lnTo>
                <a:lnTo>
                  <a:pt x="97" y="83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6" name="Freeform 196"/>
          <p:cNvSpPr>
            <a:spLocks noEditPoints="1"/>
          </p:cNvSpPr>
          <p:nvPr/>
        </p:nvSpPr>
        <p:spPr bwMode="auto">
          <a:xfrm>
            <a:off x="1463675" y="4625256"/>
            <a:ext cx="92075" cy="76200"/>
          </a:xfrm>
          <a:custGeom>
            <a:avLst/>
            <a:gdLst>
              <a:gd name="T0" fmla="*/ 3 w 108"/>
              <a:gd name="T1" fmla="*/ 88 h 94"/>
              <a:gd name="T2" fmla="*/ 0 w 108"/>
              <a:gd name="T3" fmla="*/ 94 h 94"/>
              <a:gd name="T4" fmla="*/ 6 w 108"/>
              <a:gd name="T5" fmla="*/ 94 h 94"/>
              <a:gd name="T6" fmla="*/ 102 w 108"/>
              <a:gd name="T7" fmla="*/ 94 h 94"/>
              <a:gd name="T8" fmla="*/ 108 w 108"/>
              <a:gd name="T9" fmla="*/ 94 h 94"/>
              <a:gd name="T10" fmla="*/ 105 w 108"/>
              <a:gd name="T11" fmla="*/ 88 h 94"/>
              <a:gd name="T12" fmla="*/ 57 w 108"/>
              <a:gd name="T13" fmla="*/ 6 h 94"/>
              <a:gd name="T14" fmla="*/ 53 w 108"/>
              <a:gd name="T15" fmla="*/ 0 h 94"/>
              <a:gd name="T16" fmla="*/ 51 w 108"/>
              <a:gd name="T17" fmla="*/ 6 h 94"/>
              <a:gd name="T18" fmla="*/ 3 w 108"/>
              <a:gd name="T19" fmla="*/ 88 h 94"/>
              <a:gd name="T20" fmla="*/ 3 w 108"/>
              <a:gd name="T21" fmla="*/ 88 h 94"/>
              <a:gd name="T22" fmla="*/ 57 w 108"/>
              <a:gd name="T23" fmla="*/ 10 h 94"/>
              <a:gd name="T24" fmla="*/ 53 w 108"/>
              <a:gd name="T25" fmla="*/ 8 h 94"/>
              <a:gd name="T26" fmla="*/ 51 w 108"/>
              <a:gd name="T27" fmla="*/ 10 h 94"/>
              <a:gd name="T28" fmla="*/ 99 w 108"/>
              <a:gd name="T29" fmla="*/ 93 h 94"/>
              <a:gd name="T30" fmla="*/ 102 w 108"/>
              <a:gd name="T31" fmla="*/ 90 h 94"/>
              <a:gd name="T32" fmla="*/ 102 w 108"/>
              <a:gd name="T33" fmla="*/ 87 h 94"/>
              <a:gd name="T34" fmla="*/ 6 w 108"/>
              <a:gd name="T35" fmla="*/ 87 h 94"/>
              <a:gd name="T36" fmla="*/ 6 w 108"/>
              <a:gd name="T37" fmla="*/ 90 h 94"/>
              <a:gd name="T38" fmla="*/ 10 w 108"/>
              <a:gd name="T39" fmla="*/ 93 h 94"/>
              <a:gd name="T40" fmla="*/ 57 w 108"/>
              <a:gd name="T41" fmla="*/ 10 h 94"/>
              <a:gd name="T42" fmla="*/ 57 w 108"/>
              <a:gd name="T43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3" y="88"/>
                </a:moveTo>
                <a:lnTo>
                  <a:pt x="0" y="94"/>
                </a:lnTo>
                <a:lnTo>
                  <a:pt x="6" y="94"/>
                </a:lnTo>
                <a:lnTo>
                  <a:pt x="102" y="94"/>
                </a:lnTo>
                <a:lnTo>
                  <a:pt x="108" y="94"/>
                </a:lnTo>
                <a:lnTo>
                  <a:pt x="105" y="88"/>
                </a:lnTo>
                <a:lnTo>
                  <a:pt x="57" y="6"/>
                </a:lnTo>
                <a:lnTo>
                  <a:pt x="53" y="0"/>
                </a:lnTo>
                <a:lnTo>
                  <a:pt x="51" y="6"/>
                </a:lnTo>
                <a:lnTo>
                  <a:pt x="3" y="88"/>
                </a:lnTo>
                <a:lnTo>
                  <a:pt x="3" y="88"/>
                </a:lnTo>
                <a:close/>
                <a:moveTo>
                  <a:pt x="57" y="10"/>
                </a:moveTo>
                <a:lnTo>
                  <a:pt x="53" y="8"/>
                </a:lnTo>
                <a:lnTo>
                  <a:pt x="51" y="10"/>
                </a:lnTo>
                <a:lnTo>
                  <a:pt x="99" y="93"/>
                </a:lnTo>
                <a:lnTo>
                  <a:pt x="102" y="90"/>
                </a:lnTo>
                <a:lnTo>
                  <a:pt x="102" y="87"/>
                </a:lnTo>
                <a:lnTo>
                  <a:pt x="6" y="87"/>
                </a:lnTo>
                <a:lnTo>
                  <a:pt x="6" y="90"/>
                </a:lnTo>
                <a:lnTo>
                  <a:pt x="10" y="93"/>
                </a:lnTo>
                <a:lnTo>
                  <a:pt x="57" y="10"/>
                </a:lnTo>
                <a:lnTo>
                  <a:pt x="5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7" name="Freeform 197"/>
          <p:cNvSpPr>
            <a:spLocks/>
          </p:cNvSpPr>
          <p:nvPr/>
        </p:nvSpPr>
        <p:spPr bwMode="auto">
          <a:xfrm>
            <a:off x="1468438" y="4564931"/>
            <a:ext cx="82550" cy="65087"/>
          </a:xfrm>
          <a:custGeom>
            <a:avLst/>
            <a:gdLst>
              <a:gd name="T0" fmla="*/ 49 w 97"/>
              <a:gd name="T1" fmla="*/ 82 h 82"/>
              <a:gd name="T2" fmla="*/ 97 w 97"/>
              <a:gd name="T3" fmla="*/ 0 h 82"/>
              <a:gd name="T4" fmla="*/ 0 w 97"/>
              <a:gd name="T5" fmla="*/ 0 h 82"/>
              <a:gd name="T6" fmla="*/ 49 w 97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2">
                <a:moveTo>
                  <a:pt x="49" y="82"/>
                </a:moveTo>
                <a:lnTo>
                  <a:pt x="97" y="0"/>
                </a:lnTo>
                <a:lnTo>
                  <a:pt x="0" y="0"/>
                </a:lnTo>
                <a:lnTo>
                  <a:pt x="4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8" name="Freeform 198"/>
          <p:cNvSpPr>
            <a:spLocks noEditPoints="1"/>
          </p:cNvSpPr>
          <p:nvPr/>
        </p:nvSpPr>
        <p:spPr bwMode="auto">
          <a:xfrm>
            <a:off x="1463675" y="4561756"/>
            <a:ext cx="92075" cy="76200"/>
          </a:xfrm>
          <a:custGeom>
            <a:avLst/>
            <a:gdLst>
              <a:gd name="T0" fmla="*/ 105 w 108"/>
              <a:gd name="T1" fmla="*/ 6 h 93"/>
              <a:gd name="T2" fmla="*/ 108 w 108"/>
              <a:gd name="T3" fmla="*/ 0 h 93"/>
              <a:gd name="T4" fmla="*/ 102 w 108"/>
              <a:gd name="T5" fmla="*/ 0 h 93"/>
              <a:gd name="T6" fmla="*/ 6 w 108"/>
              <a:gd name="T7" fmla="*/ 0 h 93"/>
              <a:gd name="T8" fmla="*/ 0 w 108"/>
              <a:gd name="T9" fmla="*/ 0 h 93"/>
              <a:gd name="T10" fmla="*/ 3 w 108"/>
              <a:gd name="T11" fmla="*/ 6 h 93"/>
              <a:gd name="T12" fmla="*/ 51 w 108"/>
              <a:gd name="T13" fmla="*/ 88 h 93"/>
              <a:gd name="T14" fmla="*/ 55 w 108"/>
              <a:gd name="T15" fmla="*/ 93 h 93"/>
              <a:gd name="T16" fmla="*/ 58 w 108"/>
              <a:gd name="T17" fmla="*/ 88 h 93"/>
              <a:gd name="T18" fmla="*/ 105 w 108"/>
              <a:gd name="T19" fmla="*/ 6 h 93"/>
              <a:gd name="T20" fmla="*/ 105 w 108"/>
              <a:gd name="T21" fmla="*/ 6 h 93"/>
              <a:gd name="T22" fmla="*/ 51 w 108"/>
              <a:gd name="T23" fmla="*/ 84 h 93"/>
              <a:gd name="T24" fmla="*/ 55 w 108"/>
              <a:gd name="T25" fmla="*/ 86 h 93"/>
              <a:gd name="T26" fmla="*/ 58 w 108"/>
              <a:gd name="T27" fmla="*/ 84 h 93"/>
              <a:gd name="T28" fmla="*/ 10 w 108"/>
              <a:gd name="T29" fmla="*/ 1 h 93"/>
              <a:gd name="T30" fmla="*/ 6 w 108"/>
              <a:gd name="T31" fmla="*/ 4 h 93"/>
              <a:gd name="T32" fmla="*/ 6 w 108"/>
              <a:gd name="T33" fmla="*/ 7 h 93"/>
              <a:gd name="T34" fmla="*/ 102 w 108"/>
              <a:gd name="T35" fmla="*/ 7 h 93"/>
              <a:gd name="T36" fmla="*/ 102 w 108"/>
              <a:gd name="T37" fmla="*/ 4 h 93"/>
              <a:gd name="T38" fmla="*/ 99 w 108"/>
              <a:gd name="T39" fmla="*/ 1 h 93"/>
              <a:gd name="T40" fmla="*/ 51 w 108"/>
              <a:gd name="T41" fmla="*/ 84 h 93"/>
              <a:gd name="T42" fmla="*/ 51 w 108"/>
              <a:gd name="T43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lnTo>
                  <a:pt x="51" y="88"/>
                </a:lnTo>
                <a:lnTo>
                  <a:pt x="55" y="93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1" y="84"/>
                </a:moveTo>
                <a:lnTo>
                  <a:pt x="55" y="86"/>
                </a:lnTo>
                <a:lnTo>
                  <a:pt x="58" y="84"/>
                </a:lnTo>
                <a:lnTo>
                  <a:pt x="10" y="1"/>
                </a:lnTo>
                <a:lnTo>
                  <a:pt x="6" y="4"/>
                </a:lnTo>
                <a:lnTo>
                  <a:pt x="6" y="7"/>
                </a:lnTo>
                <a:lnTo>
                  <a:pt x="102" y="7"/>
                </a:lnTo>
                <a:lnTo>
                  <a:pt x="102" y="4"/>
                </a:lnTo>
                <a:lnTo>
                  <a:pt x="99" y="1"/>
                </a:lnTo>
                <a:lnTo>
                  <a:pt x="51" y="84"/>
                </a:lnTo>
                <a:lnTo>
                  <a:pt x="51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9" name="Freeform 199"/>
          <p:cNvSpPr>
            <a:spLocks/>
          </p:cNvSpPr>
          <p:nvPr/>
        </p:nvSpPr>
        <p:spPr bwMode="auto">
          <a:xfrm>
            <a:off x="1468438" y="4564931"/>
            <a:ext cx="82550" cy="65087"/>
          </a:xfrm>
          <a:custGeom>
            <a:avLst/>
            <a:gdLst>
              <a:gd name="T0" fmla="*/ 49 w 97"/>
              <a:gd name="T1" fmla="*/ 82 h 82"/>
              <a:gd name="T2" fmla="*/ 97 w 97"/>
              <a:gd name="T3" fmla="*/ 0 h 82"/>
              <a:gd name="T4" fmla="*/ 0 w 97"/>
              <a:gd name="T5" fmla="*/ 0 h 82"/>
              <a:gd name="T6" fmla="*/ 49 w 97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2">
                <a:moveTo>
                  <a:pt x="49" y="82"/>
                </a:moveTo>
                <a:lnTo>
                  <a:pt x="97" y="0"/>
                </a:lnTo>
                <a:lnTo>
                  <a:pt x="0" y="0"/>
                </a:lnTo>
                <a:lnTo>
                  <a:pt x="4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0" name="Freeform 200"/>
          <p:cNvSpPr>
            <a:spLocks noEditPoints="1"/>
          </p:cNvSpPr>
          <p:nvPr/>
        </p:nvSpPr>
        <p:spPr bwMode="auto">
          <a:xfrm>
            <a:off x="1463675" y="4561756"/>
            <a:ext cx="92075" cy="76200"/>
          </a:xfrm>
          <a:custGeom>
            <a:avLst/>
            <a:gdLst>
              <a:gd name="T0" fmla="*/ 105 w 108"/>
              <a:gd name="T1" fmla="*/ 6 h 93"/>
              <a:gd name="T2" fmla="*/ 108 w 108"/>
              <a:gd name="T3" fmla="*/ 0 h 93"/>
              <a:gd name="T4" fmla="*/ 102 w 108"/>
              <a:gd name="T5" fmla="*/ 0 h 93"/>
              <a:gd name="T6" fmla="*/ 6 w 108"/>
              <a:gd name="T7" fmla="*/ 0 h 93"/>
              <a:gd name="T8" fmla="*/ 0 w 108"/>
              <a:gd name="T9" fmla="*/ 0 h 93"/>
              <a:gd name="T10" fmla="*/ 3 w 108"/>
              <a:gd name="T11" fmla="*/ 6 h 93"/>
              <a:gd name="T12" fmla="*/ 51 w 108"/>
              <a:gd name="T13" fmla="*/ 88 h 93"/>
              <a:gd name="T14" fmla="*/ 55 w 108"/>
              <a:gd name="T15" fmla="*/ 93 h 93"/>
              <a:gd name="T16" fmla="*/ 58 w 108"/>
              <a:gd name="T17" fmla="*/ 88 h 93"/>
              <a:gd name="T18" fmla="*/ 105 w 108"/>
              <a:gd name="T19" fmla="*/ 6 h 93"/>
              <a:gd name="T20" fmla="*/ 105 w 108"/>
              <a:gd name="T21" fmla="*/ 6 h 93"/>
              <a:gd name="T22" fmla="*/ 51 w 108"/>
              <a:gd name="T23" fmla="*/ 84 h 93"/>
              <a:gd name="T24" fmla="*/ 55 w 108"/>
              <a:gd name="T25" fmla="*/ 86 h 93"/>
              <a:gd name="T26" fmla="*/ 58 w 108"/>
              <a:gd name="T27" fmla="*/ 84 h 93"/>
              <a:gd name="T28" fmla="*/ 10 w 108"/>
              <a:gd name="T29" fmla="*/ 1 h 93"/>
              <a:gd name="T30" fmla="*/ 6 w 108"/>
              <a:gd name="T31" fmla="*/ 4 h 93"/>
              <a:gd name="T32" fmla="*/ 6 w 108"/>
              <a:gd name="T33" fmla="*/ 7 h 93"/>
              <a:gd name="T34" fmla="*/ 102 w 108"/>
              <a:gd name="T35" fmla="*/ 7 h 93"/>
              <a:gd name="T36" fmla="*/ 102 w 108"/>
              <a:gd name="T37" fmla="*/ 4 h 93"/>
              <a:gd name="T38" fmla="*/ 99 w 108"/>
              <a:gd name="T39" fmla="*/ 1 h 93"/>
              <a:gd name="T40" fmla="*/ 51 w 108"/>
              <a:gd name="T41" fmla="*/ 84 h 93"/>
              <a:gd name="T42" fmla="*/ 51 w 108"/>
              <a:gd name="T43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lnTo>
                  <a:pt x="51" y="88"/>
                </a:lnTo>
                <a:lnTo>
                  <a:pt x="55" y="93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1" y="84"/>
                </a:moveTo>
                <a:lnTo>
                  <a:pt x="55" y="86"/>
                </a:lnTo>
                <a:lnTo>
                  <a:pt x="58" y="84"/>
                </a:lnTo>
                <a:lnTo>
                  <a:pt x="10" y="1"/>
                </a:lnTo>
                <a:lnTo>
                  <a:pt x="6" y="4"/>
                </a:lnTo>
                <a:lnTo>
                  <a:pt x="6" y="7"/>
                </a:lnTo>
                <a:lnTo>
                  <a:pt x="102" y="7"/>
                </a:lnTo>
                <a:lnTo>
                  <a:pt x="102" y="4"/>
                </a:lnTo>
                <a:lnTo>
                  <a:pt x="99" y="1"/>
                </a:lnTo>
                <a:lnTo>
                  <a:pt x="51" y="84"/>
                </a:lnTo>
                <a:lnTo>
                  <a:pt x="51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1" name="Rectangle 201"/>
          <p:cNvSpPr>
            <a:spLocks noChangeArrowheads="1"/>
          </p:cNvSpPr>
          <p:nvPr/>
        </p:nvSpPr>
        <p:spPr bwMode="auto">
          <a:xfrm>
            <a:off x="1501775" y="4518893"/>
            <a:ext cx="12700" cy="746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2" name="Rectangle 202"/>
          <p:cNvSpPr>
            <a:spLocks noChangeArrowheads="1"/>
          </p:cNvSpPr>
          <p:nvPr/>
        </p:nvSpPr>
        <p:spPr bwMode="auto">
          <a:xfrm>
            <a:off x="1692275" y="4736381"/>
            <a:ext cx="12700" cy="47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3" name="Rectangle 203"/>
          <p:cNvSpPr>
            <a:spLocks noChangeArrowheads="1"/>
          </p:cNvSpPr>
          <p:nvPr/>
        </p:nvSpPr>
        <p:spPr bwMode="auto">
          <a:xfrm>
            <a:off x="1422400" y="4415706"/>
            <a:ext cx="1825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4" name="Rectangle 204"/>
          <p:cNvSpPr>
            <a:spLocks noChangeArrowheads="1"/>
          </p:cNvSpPr>
          <p:nvPr/>
        </p:nvSpPr>
        <p:spPr bwMode="auto">
          <a:xfrm>
            <a:off x="1454150" y="4437931"/>
            <a:ext cx="122238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" name="Rectangle 205"/>
          <p:cNvSpPr>
            <a:spLocks noChangeArrowheads="1"/>
          </p:cNvSpPr>
          <p:nvPr/>
        </p:nvSpPr>
        <p:spPr bwMode="auto">
          <a:xfrm>
            <a:off x="1454150" y="4442693"/>
            <a:ext cx="71438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 u="sng">
                <a:solidFill>
                  <a:srgbClr val="000000"/>
                </a:solidFill>
              </a:rPr>
              <a:t>hot</a:t>
            </a:r>
            <a:endParaRPr lang="en-GB" u="sng"/>
          </a:p>
        </p:txBody>
      </p:sp>
      <p:sp>
        <p:nvSpPr>
          <p:cNvPr id="20686" name="Rectangle 206"/>
          <p:cNvSpPr>
            <a:spLocks noChangeArrowheads="1"/>
          </p:cNvSpPr>
          <p:nvPr/>
        </p:nvSpPr>
        <p:spPr bwMode="auto">
          <a:xfrm>
            <a:off x="1600200" y="4630018"/>
            <a:ext cx="2222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7" name="Rectangle 207"/>
          <p:cNvSpPr>
            <a:spLocks noChangeArrowheads="1"/>
          </p:cNvSpPr>
          <p:nvPr/>
        </p:nvSpPr>
        <p:spPr bwMode="auto">
          <a:xfrm>
            <a:off x="1633538" y="4652243"/>
            <a:ext cx="157162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8" name="Rectangle 208"/>
          <p:cNvSpPr>
            <a:spLocks noChangeArrowheads="1"/>
          </p:cNvSpPr>
          <p:nvPr/>
        </p:nvSpPr>
        <p:spPr bwMode="auto">
          <a:xfrm>
            <a:off x="1633538" y="4657006"/>
            <a:ext cx="92075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 u="sng">
                <a:solidFill>
                  <a:srgbClr val="000000"/>
                </a:solidFill>
              </a:rPr>
              <a:t>cold</a:t>
            </a:r>
            <a:endParaRPr lang="en-GB" u="sng"/>
          </a:p>
        </p:txBody>
      </p:sp>
      <p:sp>
        <p:nvSpPr>
          <p:cNvPr id="20689" name="Rectangle 209"/>
          <p:cNvSpPr>
            <a:spLocks noChangeArrowheads="1"/>
          </p:cNvSpPr>
          <p:nvPr/>
        </p:nvSpPr>
        <p:spPr bwMode="auto">
          <a:xfrm>
            <a:off x="3001963" y="5265018"/>
            <a:ext cx="1174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0" name="Freeform 210"/>
          <p:cNvSpPr>
            <a:spLocks/>
          </p:cNvSpPr>
          <p:nvPr/>
        </p:nvSpPr>
        <p:spPr bwMode="auto">
          <a:xfrm>
            <a:off x="3119438" y="5242793"/>
            <a:ext cx="57150" cy="57150"/>
          </a:xfrm>
          <a:custGeom>
            <a:avLst/>
            <a:gdLst>
              <a:gd name="T0" fmla="*/ 0 w 67"/>
              <a:gd name="T1" fmla="*/ 68 h 68"/>
              <a:gd name="T2" fmla="*/ 67 w 67"/>
              <a:gd name="T3" fmla="*/ 34 h 68"/>
              <a:gd name="T4" fmla="*/ 0 w 67"/>
              <a:gd name="T5" fmla="*/ 0 h 68"/>
              <a:gd name="T6" fmla="*/ 0 w 67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8">
                <a:moveTo>
                  <a:pt x="0" y="68"/>
                </a:moveTo>
                <a:lnTo>
                  <a:pt x="67" y="34"/>
                </a:lnTo>
                <a:lnTo>
                  <a:pt x="0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1" name="Rectangle 211"/>
          <p:cNvSpPr>
            <a:spLocks noChangeArrowheads="1"/>
          </p:cNvSpPr>
          <p:nvPr/>
        </p:nvSpPr>
        <p:spPr bwMode="auto">
          <a:xfrm>
            <a:off x="3001963" y="5265018"/>
            <a:ext cx="1174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2" name="Freeform 212"/>
          <p:cNvSpPr>
            <a:spLocks/>
          </p:cNvSpPr>
          <p:nvPr/>
        </p:nvSpPr>
        <p:spPr bwMode="auto">
          <a:xfrm>
            <a:off x="3119438" y="5242793"/>
            <a:ext cx="57150" cy="57150"/>
          </a:xfrm>
          <a:custGeom>
            <a:avLst/>
            <a:gdLst>
              <a:gd name="T0" fmla="*/ 0 w 67"/>
              <a:gd name="T1" fmla="*/ 68 h 68"/>
              <a:gd name="T2" fmla="*/ 67 w 67"/>
              <a:gd name="T3" fmla="*/ 34 h 68"/>
              <a:gd name="T4" fmla="*/ 0 w 67"/>
              <a:gd name="T5" fmla="*/ 0 h 68"/>
              <a:gd name="T6" fmla="*/ 0 w 67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8">
                <a:moveTo>
                  <a:pt x="0" y="68"/>
                </a:moveTo>
                <a:lnTo>
                  <a:pt x="67" y="34"/>
                </a:lnTo>
                <a:lnTo>
                  <a:pt x="0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3" name="Rectangle 213"/>
          <p:cNvSpPr>
            <a:spLocks noChangeArrowheads="1"/>
          </p:cNvSpPr>
          <p:nvPr/>
        </p:nvSpPr>
        <p:spPr bwMode="auto">
          <a:xfrm>
            <a:off x="2068513" y="4404593"/>
            <a:ext cx="3683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4" name="Rectangle 214"/>
          <p:cNvSpPr>
            <a:spLocks noChangeArrowheads="1"/>
          </p:cNvSpPr>
          <p:nvPr/>
        </p:nvSpPr>
        <p:spPr bwMode="auto">
          <a:xfrm>
            <a:off x="2098675" y="4423643"/>
            <a:ext cx="31273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5" name="Freeform 215"/>
          <p:cNvSpPr>
            <a:spLocks/>
          </p:cNvSpPr>
          <p:nvPr/>
        </p:nvSpPr>
        <p:spPr bwMode="auto">
          <a:xfrm>
            <a:off x="2068513" y="1934443"/>
            <a:ext cx="2971800" cy="1836018"/>
          </a:xfrm>
          <a:custGeom>
            <a:avLst/>
            <a:gdLst>
              <a:gd name="T0" fmla="*/ 0 w 1172"/>
              <a:gd name="T1" fmla="*/ 1080 h 1080"/>
              <a:gd name="T2" fmla="*/ 0 w 1172"/>
              <a:gd name="T3" fmla="*/ 0 h 1080"/>
              <a:gd name="T4" fmla="*/ 1172 w 1172"/>
              <a:gd name="T5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2" h="1080">
                <a:moveTo>
                  <a:pt x="0" y="1080"/>
                </a:moveTo>
                <a:lnTo>
                  <a:pt x="0" y="0"/>
                </a:lnTo>
                <a:lnTo>
                  <a:pt x="1172" y="0"/>
                </a:ln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6" name="Text Box 216"/>
          <p:cNvSpPr txBox="1">
            <a:spLocks noChangeArrowheads="1"/>
          </p:cNvSpPr>
          <p:nvPr/>
        </p:nvSpPr>
        <p:spPr bwMode="auto">
          <a:xfrm>
            <a:off x="52388" y="2729476"/>
            <a:ext cx="2015331" cy="7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de-DE" sz="1400" b="1" dirty="0" smtClean="0"/>
              <a:t>Operating </a:t>
            </a:r>
            <a:r>
              <a:rPr lang="de-DE" sz="1400" b="1" dirty="0" err="1" smtClean="0"/>
              <a:t>conditions</a:t>
            </a:r>
            <a:endParaRPr lang="de-DE" sz="1400" b="1" dirty="0" smtClean="0"/>
          </a:p>
          <a:p>
            <a:pPr>
              <a:buFont typeface="Wingdings" pitchFamily="2" charset="2"/>
              <a:buChar char="§"/>
            </a:pPr>
            <a:r>
              <a:rPr lang="de-DE" sz="1050" b="1" dirty="0" smtClean="0"/>
              <a:t>States – Monomers </a:t>
            </a:r>
            <a:r>
              <a:rPr lang="de-DE" sz="1050" b="1" dirty="0" err="1" smtClean="0"/>
              <a:t>conv</a:t>
            </a:r>
            <a:r>
              <a:rPr lang="de-DE" sz="1050" b="1" dirty="0" smtClean="0"/>
              <a:t>.</a:t>
            </a:r>
            <a:endParaRPr lang="de-DE" sz="1050" b="1" dirty="0"/>
          </a:p>
          <a:p>
            <a:pPr>
              <a:buFont typeface="Wingdings" pitchFamily="2" charset="2"/>
              <a:buChar char="§"/>
            </a:pPr>
            <a:r>
              <a:rPr lang="de-DE" sz="1050" b="1" dirty="0"/>
              <a:t>Model </a:t>
            </a:r>
            <a:r>
              <a:rPr lang="de-DE" sz="1050" b="1" dirty="0" err="1" smtClean="0"/>
              <a:t>parameters</a:t>
            </a:r>
            <a:r>
              <a:rPr lang="de-DE" sz="1050" b="1" dirty="0" smtClean="0"/>
              <a:t> (</a:t>
            </a:r>
            <a:r>
              <a:rPr lang="de-DE" sz="1050" b="1" dirty="0" err="1" smtClean="0"/>
              <a:t>kp</a:t>
            </a:r>
            <a:r>
              <a:rPr lang="de-DE" sz="1050" b="1" dirty="0" smtClean="0"/>
              <a:t>, </a:t>
            </a:r>
            <a:r>
              <a:rPr lang="de-DE" sz="1050" b="1" dirty="0" err="1" smtClean="0"/>
              <a:t>kk</a:t>
            </a:r>
            <a:r>
              <a:rPr lang="de-DE" sz="1050" b="1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de-DE" sz="1050" b="1" dirty="0" err="1" smtClean="0"/>
              <a:t>Disturbances</a:t>
            </a:r>
            <a:endParaRPr lang="en-GB" sz="1050" b="1" dirty="0"/>
          </a:p>
        </p:txBody>
      </p:sp>
      <p:sp>
        <p:nvSpPr>
          <p:cNvPr id="20697" name="AutoShape 217"/>
          <p:cNvSpPr>
            <a:spLocks noChangeArrowheads="1"/>
          </p:cNvSpPr>
          <p:nvPr/>
        </p:nvSpPr>
        <p:spPr bwMode="auto">
          <a:xfrm>
            <a:off x="5089525" y="1215306"/>
            <a:ext cx="2397125" cy="1800225"/>
          </a:xfrm>
          <a:prstGeom prst="roundRect">
            <a:avLst>
              <a:gd name="adj" fmla="val 16704"/>
            </a:avLst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699" name="Text Box 219"/>
          <p:cNvSpPr txBox="1">
            <a:spLocks noChangeArrowheads="1"/>
          </p:cNvSpPr>
          <p:nvPr/>
        </p:nvSpPr>
        <p:spPr bwMode="auto">
          <a:xfrm>
            <a:off x="5634038" y="1286743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Controller</a:t>
            </a:r>
            <a:endParaRPr lang="en-GB" b="1"/>
          </a:p>
        </p:txBody>
      </p:sp>
      <p:sp>
        <p:nvSpPr>
          <p:cNvPr id="20700" name="AutoShape 220"/>
          <p:cNvSpPr>
            <a:spLocks noChangeArrowheads="1"/>
          </p:cNvSpPr>
          <p:nvPr/>
        </p:nvSpPr>
        <p:spPr bwMode="auto">
          <a:xfrm>
            <a:off x="5268913" y="1831256"/>
            <a:ext cx="2135187" cy="1111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1" name="Freeform 221"/>
          <p:cNvSpPr>
            <a:spLocks/>
          </p:cNvSpPr>
          <p:nvPr/>
        </p:nvSpPr>
        <p:spPr bwMode="auto">
          <a:xfrm>
            <a:off x="6337300" y="2524993"/>
            <a:ext cx="649288" cy="307975"/>
          </a:xfrm>
          <a:custGeom>
            <a:avLst/>
            <a:gdLst>
              <a:gd name="T0" fmla="*/ 82 w 880"/>
              <a:gd name="T1" fmla="*/ 0 h 550"/>
              <a:gd name="T2" fmla="*/ 64 w 880"/>
              <a:gd name="T3" fmla="*/ 4 h 550"/>
              <a:gd name="T4" fmla="*/ 48 w 880"/>
              <a:gd name="T5" fmla="*/ 11 h 550"/>
              <a:gd name="T6" fmla="*/ 33 w 880"/>
              <a:gd name="T7" fmla="*/ 21 h 550"/>
              <a:gd name="T8" fmla="*/ 21 w 880"/>
              <a:gd name="T9" fmla="*/ 33 h 550"/>
              <a:gd name="T10" fmla="*/ 11 w 880"/>
              <a:gd name="T11" fmla="*/ 48 h 550"/>
              <a:gd name="T12" fmla="*/ 4 w 880"/>
              <a:gd name="T13" fmla="*/ 64 h 550"/>
              <a:gd name="T14" fmla="*/ 0 w 880"/>
              <a:gd name="T15" fmla="*/ 82 h 550"/>
              <a:gd name="T16" fmla="*/ 0 w 880"/>
              <a:gd name="T17" fmla="*/ 458 h 550"/>
              <a:gd name="T18" fmla="*/ 1 w 880"/>
              <a:gd name="T19" fmla="*/ 476 h 550"/>
              <a:gd name="T20" fmla="*/ 8 w 880"/>
              <a:gd name="T21" fmla="*/ 493 h 550"/>
              <a:gd name="T22" fmla="*/ 15 w 880"/>
              <a:gd name="T23" fmla="*/ 509 h 550"/>
              <a:gd name="T24" fmla="*/ 27 w 880"/>
              <a:gd name="T25" fmla="*/ 523 h 550"/>
              <a:gd name="T26" fmla="*/ 41 w 880"/>
              <a:gd name="T27" fmla="*/ 534 h 550"/>
              <a:gd name="T28" fmla="*/ 56 w 880"/>
              <a:gd name="T29" fmla="*/ 542 h 550"/>
              <a:gd name="T30" fmla="*/ 73 w 880"/>
              <a:gd name="T31" fmla="*/ 548 h 550"/>
              <a:gd name="T32" fmla="*/ 92 w 880"/>
              <a:gd name="T33" fmla="*/ 550 h 550"/>
              <a:gd name="T34" fmla="*/ 797 w 880"/>
              <a:gd name="T35" fmla="*/ 549 h 550"/>
              <a:gd name="T36" fmla="*/ 815 w 880"/>
              <a:gd name="T37" fmla="*/ 545 h 550"/>
              <a:gd name="T38" fmla="*/ 831 w 880"/>
              <a:gd name="T39" fmla="*/ 538 h 550"/>
              <a:gd name="T40" fmla="*/ 846 w 880"/>
              <a:gd name="T41" fmla="*/ 528 h 550"/>
              <a:gd name="T42" fmla="*/ 859 w 880"/>
              <a:gd name="T43" fmla="*/ 516 h 550"/>
              <a:gd name="T44" fmla="*/ 869 w 880"/>
              <a:gd name="T45" fmla="*/ 502 h 550"/>
              <a:gd name="T46" fmla="*/ 875 w 880"/>
              <a:gd name="T47" fmla="*/ 486 h 550"/>
              <a:gd name="T48" fmla="*/ 879 w 880"/>
              <a:gd name="T49" fmla="*/ 468 h 550"/>
              <a:gd name="T50" fmla="*/ 880 w 880"/>
              <a:gd name="T51" fmla="*/ 91 h 550"/>
              <a:gd name="T52" fmla="*/ 878 w 880"/>
              <a:gd name="T53" fmla="*/ 73 h 550"/>
              <a:gd name="T54" fmla="*/ 873 w 880"/>
              <a:gd name="T55" fmla="*/ 56 h 550"/>
              <a:gd name="T56" fmla="*/ 864 w 880"/>
              <a:gd name="T57" fmla="*/ 41 h 550"/>
              <a:gd name="T58" fmla="*/ 853 w 880"/>
              <a:gd name="T59" fmla="*/ 27 h 550"/>
              <a:gd name="T60" fmla="*/ 840 w 880"/>
              <a:gd name="T61" fmla="*/ 15 h 550"/>
              <a:gd name="T62" fmla="*/ 824 w 880"/>
              <a:gd name="T63" fmla="*/ 8 h 550"/>
              <a:gd name="T64" fmla="*/ 807 w 880"/>
              <a:gd name="T65" fmla="*/ 2 h 550"/>
              <a:gd name="T66" fmla="*/ 787 w 880"/>
              <a:gd name="T67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550">
                <a:moveTo>
                  <a:pt x="92" y="0"/>
                </a:moveTo>
                <a:lnTo>
                  <a:pt x="82" y="0"/>
                </a:lnTo>
                <a:lnTo>
                  <a:pt x="73" y="2"/>
                </a:lnTo>
                <a:lnTo>
                  <a:pt x="64" y="4"/>
                </a:lnTo>
                <a:lnTo>
                  <a:pt x="56" y="8"/>
                </a:lnTo>
                <a:lnTo>
                  <a:pt x="48" y="11"/>
                </a:lnTo>
                <a:lnTo>
                  <a:pt x="41" y="15"/>
                </a:lnTo>
                <a:lnTo>
                  <a:pt x="33" y="21"/>
                </a:lnTo>
                <a:lnTo>
                  <a:pt x="27" y="27"/>
                </a:lnTo>
                <a:lnTo>
                  <a:pt x="21" y="33"/>
                </a:lnTo>
                <a:lnTo>
                  <a:pt x="15" y="41"/>
                </a:lnTo>
                <a:lnTo>
                  <a:pt x="11" y="48"/>
                </a:lnTo>
                <a:lnTo>
                  <a:pt x="8" y="56"/>
                </a:lnTo>
                <a:lnTo>
                  <a:pt x="4" y="64"/>
                </a:lnTo>
                <a:lnTo>
                  <a:pt x="1" y="73"/>
                </a:lnTo>
                <a:lnTo>
                  <a:pt x="0" y="82"/>
                </a:lnTo>
                <a:lnTo>
                  <a:pt x="0" y="91"/>
                </a:lnTo>
                <a:lnTo>
                  <a:pt x="0" y="458"/>
                </a:lnTo>
                <a:lnTo>
                  <a:pt x="0" y="468"/>
                </a:lnTo>
                <a:lnTo>
                  <a:pt x="1" y="476"/>
                </a:lnTo>
                <a:lnTo>
                  <a:pt x="4" y="486"/>
                </a:lnTo>
                <a:lnTo>
                  <a:pt x="8" y="493"/>
                </a:lnTo>
                <a:lnTo>
                  <a:pt x="11" y="502"/>
                </a:lnTo>
                <a:lnTo>
                  <a:pt x="15" y="509"/>
                </a:lnTo>
                <a:lnTo>
                  <a:pt x="21" y="516"/>
                </a:lnTo>
                <a:lnTo>
                  <a:pt x="27" y="523"/>
                </a:lnTo>
                <a:lnTo>
                  <a:pt x="33" y="528"/>
                </a:lnTo>
                <a:lnTo>
                  <a:pt x="41" y="534"/>
                </a:lnTo>
                <a:lnTo>
                  <a:pt x="48" y="538"/>
                </a:lnTo>
                <a:lnTo>
                  <a:pt x="56" y="542"/>
                </a:lnTo>
                <a:lnTo>
                  <a:pt x="64" y="545"/>
                </a:lnTo>
                <a:lnTo>
                  <a:pt x="73" y="548"/>
                </a:lnTo>
                <a:lnTo>
                  <a:pt x="82" y="549"/>
                </a:lnTo>
                <a:lnTo>
                  <a:pt x="92" y="550"/>
                </a:lnTo>
                <a:lnTo>
                  <a:pt x="787" y="550"/>
                </a:lnTo>
                <a:lnTo>
                  <a:pt x="797" y="549"/>
                </a:lnTo>
                <a:lnTo>
                  <a:pt x="807" y="548"/>
                </a:lnTo>
                <a:lnTo>
                  <a:pt x="815" y="545"/>
                </a:lnTo>
                <a:lnTo>
                  <a:pt x="824" y="542"/>
                </a:lnTo>
                <a:lnTo>
                  <a:pt x="831" y="538"/>
                </a:lnTo>
                <a:lnTo>
                  <a:pt x="840" y="534"/>
                </a:lnTo>
                <a:lnTo>
                  <a:pt x="846" y="528"/>
                </a:lnTo>
                <a:lnTo>
                  <a:pt x="853" y="523"/>
                </a:lnTo>
                <a:lnTo>
                  <a:pt x="859" y="516"/>
                </a:lnTo>
                <a:lnTo>
                  <a:pt x="864" y="509"/>
                </a:lnTo>
                <a:lnTo>
                  <a:pt x="869" y="502"/>
                </a:lnTo>
                <a:lnTo>
                  <a:pt x="873" y="493"/>
                </a:lnTo>
                <a:lnTo>
                  <a:pt x="875" y="486"/>
                </a:lnTo>
                <a:lnTo>
                  <a:pt x="878" y="476"/>
                </a:lnTo>
                <a:lnTo>
                  <a:pt x="879" y="468"/>
                </a:lnTo>
                <a:lnTo>
                  <a:pt x="880" y="458"/>
                </a:lnTo>
                <a:lnTo>
                  <a:pt x="880" y="91"/>
                </a:lnTo>
                <a:lnTo>
                  <a:pt x="879" y="82"/>
                </a:lnTo>
                <a:lnTo>
                  <a:pt x="878" y="73"/>
                </a:lnTo>
                <a:lnTo>
                  <a:pt x="875" y="64"/>
                </a:lnTo>
                <a:lnTo>
                  <a:pt x="873" y="56"/>
                </a:lnTo>
                <a:lnTo>
                  <a:pt x="869" y="48"/>
                </a:lnTo>
                <a:lnTo>
                  <a:pt x="864" y="41"/>
                </a:lnTo>
                <a:lnTo>
                  <a:pt x="859" y="33"/>
                </a:lnTo>
                <a:lnTo>
                  <a:pt x="853" y="27"/>
                </a:lnTo>
                <a:lnTo>
                  <a:pt x="846" y="21"/>
                </a:lnTo>
                <a:lnTo>
                  <a:pt x="840" y="15"/>
                </a:lnTo>
                <a:lnTo>
                  <a:pt x="831" y="11"/>
                </a:lnTo>
                <a:lnTo>
                  <a:pt x="824" y="8"/>
                </a:lnTo>
                <a:lnTo>
                  <a:pt x="815" y="4"/>
                </a:lnTo>
                <a:lnTo>
                  <a:pt x="807" y="2"/>
                </a:lnTo>
                <a:lnTo>
                  <a:pt x="797" y="0"/>
                </a:lnTo>
                <a:lnTo>
                  <a:pt x="787" y="0"/>
                </a:lnTo>
                <a:lnTo>
                  <a:pt x="92" y="0"/>
                </a:lnTo>
                <a:close/>
              </a:path>
            </a:pathLst>
          </a:custGeom>
          <a:solidFill>
            <a:srgbClr val="A4D0EB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2" name="Freeform 222"/>
          <p:cNvSpPr>
            <a:spLocks/>
          </p:cNvSpPr>
          <p:nvPr/>
        </p:nvSpPr>
        <p:spPr bwMode="auto">
          <a:xfrm>
            <a:off x="6389688" y="2361481"/>
            <a:ext cx="544512" cy="433387"/>
          </a:xfrm>
          <a:custGeom>
            <a:avLst/>
            <a:gdLst>
              <a:gd name="T0" fmla="*/ 111 w 741"/>
              <a:gd name="T1" fmla="*/ 1 h 772"/>
              <a:gd name="T2" fmla="*/ 86 w 741"/>
              <a:gd name="T3" fmla="*/ 5 h 772"/>
              <a:gd name="T4" fmla="*/ 64 w 741"/>
              <a:gd name="T5" fmla="*/ 15 h 772"/>
              <a:gd name="T6" fmla="*/ 45 w 741"/>
              <a:gd name="T7" fmla="*/ 27 h 772"/>
              <a:gd name="T8" fmla="*/ 27 w 741"/>
              <a:gd name="T9" fmla="*/ 45 h 772"/>
              <a:gd name="T10" fmla="*/ 15 w 741"/>
              <a:gd name="T11" fmla="*/ 64 h 772"/>
              <a:gd name="T12" fmla="*/ 5 w 741"/>
              <a:gd name="T13" fmla="*/ 86 h 772"/>
              <a:gd name="T14" fmla="*/ 0 w 741"/>
              <a:gd name="T15" fmla="*/ 111 h 772"/>
              <a:gd name="T16" fmla="*/ 0 w 741"/>
              <a:gd name="T17" fmla="*/ 650 h 772"/>
              <a:gd name="T18" fmla="*/ 2 w 741"/>
              <a:gd name="T19" fmla="*/ 674 h 772"/>
              <a:gd name="T20" fmla="*/ 9 w 741"/>
              <a:gd name="T21" fmla="*/ 698 h 772"/>
              <a:gd name="T22" fmla="*/ 21 w 741"/>
              <a:gd name="T23" fmla="*/ 718 h 772"/>
              <a:gd name="T24" fmla="*/ 36 w 741"/>
              <a:gd name="T25" fmla="*/ 736 h 772"/>
              <a:gd name="T26" fmla="*/ 54 w 741"/>
              <a:gd name="T27" fmla="*/ 751 h 772"/>
              <a:gd name="T28" fmla="*/ 74 w 741"/>
              <a:gd name="T29" fmla="*/ 763 h 772"/>
              <a:gd name="T30" fmla="*/ 98 w 741"/>
              <a:gd name="T31" fmla="*/ 770 h 772"/>
              <a:gd name="T32" fmla="*/ 123 w 741"/>
              <a:gd name="T33" fmla="*/ 772 h 772"/>
              <a:gd name="T34" fmla="*/ 630 w 741"/>
              <a:gd name="T35" fmla="*/ 772 h 772"/>
              <a:gd name="T36" fmla="*/ 654 w 741"/>
              <a:gd name="T37" fmla="*/ 767 h 772"/>
              <a:gd name="T38" fmla="*/ 676 w 741"/>
              <a:gd name="T39" fmla="*/ 758 h 772"/>
              <a:gd name="T40" fmla="*/ 695 w 741"/>
              <a:gd name="T41" fmla="*/ 745 h 772"/>
              <a:gd name="T42" fmla="*/ 712 w 741"/>
              <a:gd name="T43" fmla="*/ 728 h 772"/>
              <a:gd name="T44" fmla="*/ 725 w 741"/>
              <a:gd name="T45" fmla="*/ 708 h 772"/>
              <a:gd name="T46" fmla="*/ 734 w 741"/>
              <a:gd name="T47" fmla="*/ 686 h 772"/>
              <a:gd name="T48" fmla="*/ 740 w 741"/>
              <a:gd name="T49" fmla="*/ 661 h 772"/>
              <a:gd name="T50" fmla="*/ 741 w 741"/>
              <a:gd name="T51" fmla="*/ 122 h 772"/>
              <a:gd name="T52" fmla="*/ 738 w 741"/>
              <a:gd name="T53" fmla="*/ 98 h 772"/>
              <a:gd name="T54" fmla="*/ 731 w 741"/>
              <a:gd name="T55" fmla="*/ 74 h 772"/>
              <a:gd name="T56" fmla="*/ 719 w 741"/>
              <a:gd name="T57" fmla="*/ 54 h 772"/>
              <a:gd name="T58" fmla="*/ 704 w 741"/>
              <a:gd name="T59" fmla="*/ 36 h 772"/>
              <a:gd name="T60" fmla="*/ 686 w 741"/>
              <a:gd name="T61" fmla="*/ 21 h 772"/>
              <a:gd name="T62" fmla="*/ 665 w 741"/>
              <a:gd name="T63" fmla="*/ 9 h 772"/>
              <a:gd name="T64" fmla="*/ 642 w 741"/>
              <a:gd name="T65" fmla="*/ 2 h 772"/>
              <a:gd name="T66" fmla="*/ 617 w 741"/>
              <a:gd name="T6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1" h="772">
                <a:moveTo>
                  <a:pt x="123" y="0"/>
                </a:moveTo>
                <a:lnTo>
                  <a:pt x="111" y="1"/>
                </a:lnTo>
                <a:lnTo>
                  <a:pt x="98" y="2"/>
                </a:lnTo>
                <a:lnTo>
                  <a:pt x="86" y="5"/>
                </a:lnTo>
                <a:lnTo>
                  <a:pt x="74" y="9"/>
                </a:lnTo>
                <a:lnTo>
                  <a:pt x="64" y="15"/>
                </a:lnTo>
                <a:lnTo>
                  <a:pt x="54" y="21"/>
                </a:lnTo>
                <a:lnTo>
                  <a:pt x="45" y="27"/>
                </a:lnTo>
                <a:lnTo>
                  <a:pt x="36" y="36"/>
                </a:lnTo>
                <a:lnTo>
                  <a:pt x="27" y="45"/>
                </a:lnTo>
                <a:lnTo>
                  <a:pt x="21" y="54"/>
                </a:lnTo>
                <a:lnTo>
                  <a:pt x="15" y="64"/>
                </a:lnTo>
                <a:lnTo>
                  <a:pt x="9" y="74"/>
                </a:lnTo>
                <a:lnTo>
                  <a:pt x="5" y="86"/>
                </a:lnTo>
                <a:lnTo>
                  <a:pt x="2" y="98"/>
                </a:lnTo>
                <a:lnTo>
                  <a:pt x="0" y="111"/>
                </a:lnTo>
                <a:lnTo>
                  <a:pt x="0" y="122"/>
                </a:lnTo>
                <a:lnTo>
                  <a:pt x="0" y="650"/>
                </a:lnTo>
                <a:lnTo>
                  <a:pt x="0" y="661"/>
                </a:lnTo>
                <a:lnTo>
                  <a:pt x="2" y="674"/>
                </a:lnTo>
                <a:lnTo>
                  <a:pt x="5" y="686"/>
                </a:lnTo>
                <a:lnTo>
                  <a:pt x="9" y="698"/>
                </a:lnTo>
                <a:lnTo>
                  <a:pt x="15" y="708"/>
                </a:lnTo>
                <a:lnTo>
                  <a:pt x="21" y="718"/>
                </a:lnTo>
                <a:lnTo>
                  <a:pt x="27" y="728"/>
                </a:lnTo>
                <a:lnTo>
                  <a:pt x="36" y="736"/>
                </a:lnTo>
                <a:lnTo>
                  <a:pt x="45" y="745"/>
                </a:lnTo>
                <a:lnTo>
                  <a:pt x="54" y="751"/>
                </a:lnTo>
                <a:lnTo>
                  <a:pt x="64" y="758"/>
                </a:lnTo>
                <a:lnTo>
                  <a:pt x="74" y="763"/>
                </a:lnTo>
                <a:lnTo>
                  <a:pt x="86" y="767"/>
                </a:lnTo>
                <a:lnTo>
                  <a:pt x="98" y="770"/>
                </a:lnTo>
                <a:lnTo>
                  <a:pt x="111" y="772"/>
                </a:lnTo>
                <a:lnTo>
                  <a:pt x="123" y="772"/>
                </a:lnTo>
                <a:lnTo>
                  <a:pt x="617" y="772"/>
                </a:lnTo>
                <a:lnTo>
                  <a:pt x="630" y="772"/>
                </a:lnTo>
                <a:lnTo>
                  <a:pt x="642" y="770"/>
                </a:lnTo>
                <a:lnTo>
                  <a:pt x="654" y="767"/>
                </a:lnTo>
                <a:lnTo>
                  <a:pt x="665" y="763"/>
                </a:lnTo>
                <a:lnTo>
                  <a:pt x="676" y="758"/>
                </a:lnTo>
                <a:lnTo>
                  <a:pt x="686" y="751"/>
                </a:lnTo>
                <a:lnTo>
                  <a:pt x="695" y="745"/>
                </a:lnTo>
                <a:lnTo>
                  <a:pt x="704" y="736"/>
                </a:lnTo>
                <a:lnTo>
                  <a:pt x="712" y="728"/>
                </a:lnTo>
                <a:lnTo>
                  <a:pt x="719" y="718"/>
                </a:lnTo>
                <a:lnTo>
                  <a:pt x="725" y="708"/>
                </a:lnTo>
                <a:lnTo>
                  <a:pt x="731" y="698"/>
                </a:lnTo>
                <a:lnTo>
                  <a:pt x="734" y="686"/>
                </a:lnTo>
                <a:lnTo>
                  <a:pt x="738" y="674"/>
                </a:lnTo>
                <a:lnTo>
                  <a:pt x="740" y="661"/>
                </a:lnTo>
                <a:lnTo>
                  <a:pt x="741" y="650"/>
                </a:lnTo>
                <a:lnTo>
                  <a:pt x="741" y="122"/>
                </a:lnTo>
                <a:lnTo>
                  <a:pt x="740" y="111"/>
                </a:lnTo>
                <a:lnTo>
                  <a:pt x="738" y="98"/>
                </a:lnTo>
                <a:lnTo>
                  <a:pt x="734" y="86"/>
                </a:lnTo>
                <a:lnTo>
                  <a:pt x="731" y="74"/>
                </a:lnTo>
                <a:lnTo>
                  <a:pt x="725" y="64"/>
                </a:lnTo>
                <a:lnTo>
                  <a:pt x="719" y="54"/>
                </a:lnTo>
                <a:lnTo>
                  <a:pt x="712" y="45"/>
                </a:lnTo>
                <a:lnTo>
                  <a:pt x="704" y="36"/>
                </a:lnTo>
                <a:lnTo>
                  <a:pt x="695" y="27"/>
                </a:lnTo>
                <a:lnTo>
                  <a:pt x="686" y="21"/>
                </a:lnTo>
                <a:lnTo>
                  <a:pt x="676" y="15"/>
                </a:lnTo>
                <a:lnTo>
                  <a:pt x="665" y="9"/>
                </a:lnTo>
                <a:lnTo>
                  <a:pt x="654" y="5"/>
                </a:lnTo>
                <a:lnTo>
                  <a:pt x="642" y="2"/>
                </a:lnTo>
                <a:lnTo>
                  <a:pt x="630" y="1"/>
                </a:lnTo>
                <a:lnTo>
                  <a:pt x="617" y="0"/>
                </a:lnTo>
                <a:lnTo>
                  <a:pt x="123" y="0"/>
                </a:lnTo>
                <a:close/>
              </a:path>
            </a:pathLst>
          </a:custGeom>
          <a:solidFill>
            <a:srgbClr val="FFCC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4" name="Freeform 224"/>
          <p:cNvSpPr>
            <a:spLocks/>
          </p:cNvSpPr>
          <p:nvPr/>
        </p:nvSpPr>
        <p:spPr bwMode="auto">
          <a:xfrm>
            <a:off x="5426075" y="2709143"/>
            <a:ext cx="1408113" cy="198438"/>
          </a:xfrm>
          <a:custGeom>
            <a:avLst/>
            <a:gdLst>
              <a:gd name="T0" fmla="*/ 1910 w 1910"/>
              <a:gd name="T1" fmla="*/ 218 h 352"/>
              <a:gd name="T2" fmla="*/ 1895 w 1910"/>
              <a:gd name="T3" fmla="*/ 218 h 352"/>
              <a:gd name="T4" fmla="*/ 1895 w 1910"/>
              <a:gd name="T5" fmla="*/ 345 h 352"/>
              <a:gd name="T6" fmla="*/ 1902 w 1910"/>
              <a:gd name="T7" fmla="*/ 345 h 352"/>
              <a:gd name="T8" fmla="*/ 1902 w 1910"/>
              <a:gd name="T9" fmla="*/ 337 h 352"/>
              <a:gd name="T10" fmla="*/ 1899 w 1910"/>
              <a:gd name="T11" fmla="*/ 338 h 352"/>
              <a:gd name="T12" fmla="*/ 1897 w 1910"/>
              <a:gd name="T13" fmla="*/ 340 h 352"/>
              <a:gd name="T14" fmla="*/ 1896 w 1910"/>
              <a:gd name="T15" fmla="*/ 341 h 352"/>
              <a:gd name="T16" fmla="*/ 1902 w 1910"/>
              <a:gd name="T17" fmla="*/ 337 h 352"/>
              <a:gd name="T18" fmla="*/ 7 w 1910"/>
              <a:gd name="T19" fmla="*/ 337 h 352"/>
              <a:gd name="T20" fmla="*/ 7 w 1910"/>
              <a:gd name="T21" fmla="*/ 345 h 352"/>
              <a:gd name="T22" fmla="*/ 15 w 1910"/>
              <a:gd name="T23" fmla="*/ 345 h 352"/>
              <a:gd name="T24" fmla="*/ 13 w 1910"/>
              <a:gd name="T25" fmla="*/ 341 h 352"/>
              <a:gd name="T26" fmla="*/ 11 w 1910"/>
              <a:gd name="T27" fmla="*/ 340 h 352"/>
              <a:gd name="T28" fmla="*/ 10 w 1910"/>
              <a:gd name="T29" fmla="*/ 338 h 352"/>
              <a:gd name="T30" fmla="*/ 15 w 1910"/>
              <a:gd name="T31" fmla="*/ 345 h 352"/>
              <a:gd name="T32" fmla="*/ 15 w 1910"/>
              <a:gd name="T33" fmla="*/ 7 h 352"/>
              <a:gd name="T34" fmla="*/ 7 w 1910"/>
              <a:gd name="T35" fmla="*/ 7 h 352"/>
              <a:gd name="T36" fmla="*/ 7 w 1910"/>
              <a:gd name="T37" fmla="*/ 15 h 352"/>
              <a:gd name="T38" fmla="*/ 10 w 1910"/>
              <a:gd name="T39" fmla="*/ 14 h 352"/>
              <a:gd name="T40" fmla="*/ 11 w 1910"/>
              <a:gd name="T41" fmla="*/ 13 h 352"/>
              <a:gd name="T42" fmla="*/ 13 w 1910"/>
              <a:gd name="T43" fmla="*/ 10 h 352"/>
              <a:gd name="T44" fmla="*/ 7 w 1910"/>
              <a:gd name="T45" fmla="*/ 15 h 352"/>
              <a:gd name="T46" fmla="*/ 1171 w 1910"/>
              <a:gd name="T47" fmla="*/ 15 h 352"/>
              <a:gd name="T48" fmla="*/ 1171 w 1910"/>
              <a:gd name="T49" fmla="*/ 0 h 352"/>
              <a:gd name="T50" fmla="*/ 7 w 1910"/>
              <a:gd name="T51" fmla="*/ 0 h 352"/>
              <a:gd name="T52" fmla="*/ 4 w 1910"/>
              <a:gd name="T53" fmla="*/ 1 h 352"/>
              <a:gd name="T54" fmla="*/ 2 w 1910"/>
              <a:gd name="T55" fmla="*/ 2 h 352"/>
              <a:gd name="T56" fmla="*/ 0 w 1910"/>
              <a:gd name="T57" fmla="*/ 4 h 352"/>
              <a:gd name="T58" fmla="*/ 0 w 1910"/>
              <a:gd name="T59" fmla="*/ 7 h 352"/>
              <a:gd name="T60" fmla="*/ 0 w 1910"/>
              <a:gd name="T61" fmla="*/ 345 h 352"/>
              <a:gd name="T62" fmla="*/ 0 w 1910"/>
              <a:gd name="T63" fmla="*/ 348 h 352"/>
              <a:gd name="T64" fmla="*/ 2 w 1910"/>
              <a:gd name="T65" fmla="*/ 350 h 352"/>
              <a:gd name="T66" fmla="*/ 4 w 1910"/>
              <a:gd name="T67" fmla="*/ 352 h 352"/>
              <a:gd name="T68" fmla="*/ 7 w 1910"/>
              <a:gd name="T69" fmla="*/ 352 h 352"/>
              <a:gd name="T70" fmla="*/ 1902 w 1910"/>
              <a:gd name="T71" fmla="*/ 352 h 352"/>
              <a:gd name="T72" fmla="*/ 1906 w 1910"/>
              <a:gd name="T73" fmla="*/ 352 h 352"/>
              <a:gd name="T74" fmla="*/ 1908 w 1910"/>
              <a:gd name="T75" fmla="*/ 350 h 352"/>
              <a:gd name="T76" fmla="*/ 1910 w 1910"/>
              <a:gd name="T77" fmla="*/ 348 h 352"/>
              <a:gd name="T78" fmla="*/ 1910 w 1910"/>
              <a:gd name="T79" fmla="*/ 345 h 352"/>
              <a:gd name="T80" fmla="*/ 1910 w 1910"/>
              <a:gd name="T81" fmla="*/ 218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0" h="352">
                <a:moveTo>
                  <a:pt x="1910" y="218"/>
                </a:moveTo>
                <a:lnTo>
                  <a:pt x="1895" y="218"/>
                </a:lnTo>
                <a:lnTo>
                  <a:pt x="1895" y="345"/>
                </a:lnTo>
                <a:lnTo>
                  <a:pt x="1902" y="345"/>
                </a:lnTo>
                <a:lnTo>
                  <a:pt x="1902" y="337"/>
                </a:lnTo>
                <a:lnTo>
                  <a:pt x="1899" y="338"/>
                </a:lnTo>
                <a:lnTo>
                  <a:pt x="1897" y="340"/>
                </a:lnTo>
                <a:lnTo>
                  <a:pt x="1896" y="341"/>
                </a:lnTo>
                <a:lnTo>
                  <a:pt x="1902" y="337"/>
                </a:lnTo>
                <a:lnTo>
                  <a:pt x="7" y="337"/>
                </a:lnTo>
                <a:lnTo>
                  <a:pt x="7" y="345"/>
                </a:lnTo>
                <a:lnTo>
                  <a:pt x="15" y="345"/>
                </a:lnTo>
                <a:lnTo>
                  <a:pt x="13" y="341"/>
                </a:lnTo>
                <a:lnTo>
                  <a:pt x="11" y="340"/>
                </a:lnTo>
                <a:lnTo>
                  <a:pt x="10" y="338"/>
                </a:lnTo>
                <a:lnTo>
                  <a:pt x="15" y="345"/>
                </a:lnTo>
                <a:lnTo>
                  <a:pt x="15" y="7"/>
                </a:lnTo>
                <a:lnTo>
                  <a:pt x="7" y="7"/>
                </a:lnTo>
                <a:lnTo>
                  <a:pt x="7" y="15"/>
                </a:lnTo>
                <a:lnTo>
                  <a:pt x="10" y="14"/>
                </a:lnTo>
                <a:lnTo>
                  <a:pt x="11" y="13"/>
                </a:lnTo>
                <a:lnTo>
                  <a:pt x="13" y="10"/>
                </a:lnTo>
                <a:lnTo>
                  <a:pt x="7" y="15"/>
                </a:lnTo>
                <a:lnTo>
                  <a:pt x="1171" y="15"/>
                </a:lnTo>
                <a:lnTo>
                  <a:pt x="1171" y="0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345"/>
                </a:lnTo>
                <a:lnTo>
                  <a:pt x="0" y="348"/>
                </a:lnTo>
                <a:lnTo>
                  <a:pt x="2" y="350"/>
                </a:lnTo>
                <a:lnTo>
                  <a:pt x="4" y="352"/>
                </a:lnTo>
                <a:lnTo>
                  <a:pt x="7" y="352"/>
                </a:lnTo>
                <a:lnTo>
                  <a:pt x="1902" y="352"/>
                </a:lnTo>
                <a:lnTo>
                  <a:pt x="1906" y="352"/>
                </a:lnTo>
                <a:lnTo>
                  <a:pt x="1908" y="350"/>
                </a:lnTo>
                <a:lnTo>
                  <a:pt x="1910" y="348"/>
                </a:lnTo>
                <a:lnTo>
                  <a:pt x="1910" y="345"/>
                </a:lnTo>
                <a:lnTo>
                  <a:pt x="191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5" name="Freeform 225"/>
          <p:cNvSpPr>
            <a:spLocks/>
          </p:cNvSpPr>
          <p:nvPr/>
        </p:nvSpPr>
        <p:spPr bwMode="auto">
          <a:xfrm>
            <a:off x="6288088" y="2694856"/>
            <a:ext cx="49212" cy="36512"/>
          </a:xfrm>
          <a:custGeom>
            <a:avLst/>
            <a:gdLst>
              <a:gd name="T0" fmla="*/ 0 w 67"/>
              <a:gd name="T1" fmla="*/ 66 h 66"/>
              <a:gd name="T2" fmla="*/ 67 w 67"/>
              <a:gd name="T3" fmla="*/ 33 h 66"/>
              <a:gd name="T4" fmla="*/ 0 w 67"/>
              <a:gd name="T5" fmla="*/ 0 h 66"/>
              <a:gd name="T6" fmla="*/ 0 w 67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6"/>
                </a:moveTo>
                <a:lnTo>
                  <a:pt x="67" y="33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6" name="Freeform 226"/>
          <p:cNvSpPr>
            <a:spLocks/>
          </p:cNvSpPr>
          <p:nvPr/>
        </p:nvSpPr>
        <p:spPr bwMode="auto">
          <a:xfrm>
            <a:off x="6391275" y="2551981"/>
            <a:ext cx="531813" cy="4762"/>
          </a:xfrm>
          <a:custGeom>
            <a:avLst/>
            <a:gdLst>
              <a:gd name="T0" fmla="*/ 0 w 724"/>
              <a:gd name="T1" fmla="*/ 0 h 7"/>
              <a:gd name="T2" fmla="*/ 0 w 724"/>
              <a:gd name="T3" fmla="*/ 6 h 7"/>
              <a:gd name="T4" fmla="*/ 724 w 724"/>
              <a:gd name="T5" fmla="*/ 7 h 7"/>
              <a:gd name="T6" fmla="*/ 724 w 724"/>
              <a:gd name="T7" fmla="*/ 0 h 7"/>
              <a:gd name="T8" fmla="*/ 0 w 72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" h="7">
                <a:moveTo>
                  <a:pt x="0" y="0"/>
                </a:moveTo>
                <a:lnTo>
                  <a:pt x="0" y="6"/>
                </a:lnTo>
                <a:lnTo>
                  <a:pt x="724" y="7"/>
                </a:lnTo>
                <a:lnTo>
                  <a:pt x="7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7" name="Freeform 227"/>
          <p:cNvSpPr>
            <a:spLocks/>
          </p:cNvSpPr>
          <p:nvPr/>
        </p:nvSpPr>
        <p:spPr bwMode="auto">
          <a:xfrm>
            <a:off x="6475413" y="2531343"/>
            <a:ext cx="28575" cy="22225"/>
          </a:xfrm>
          <a:custGeom>
            <a:avLst/>
            <a:gdLst>
              <a:gd name="T0" fmla="*/ 21 w 39"/>
              <a:gd name="T1" fmla="*/ 39 h 39"/>
              <a:gd name="T2" fmla="*/ 39 w 39"/>
              <a:gd name="T3" fmla="*/ 0 h 39"/>
              <a:gd name="T4" fmla="*/ 0 w 39"/>
              <a:gd name="T5" fmla="*/ 0 h 39"/>
              <a:gd name="T6" fmla="*/ 21 w 39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9">
                <a:moveTo>
                  <a:pt x="21" y="39"/>
                </a:moveTo>
                <a:lnTo>
                  <a:pt x="39" y="0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9" name="Freeform 229"/>
          <p:cNvSpPr>
            <a:spLocks/>
          </p:cNvSpPr>
          <p:nvPr/>
        </p:nvSpPr>
        <p:spPr bwMode="auto">
          <a:xfrm>
            <a:off x="6548438" y="2239243"/>
            <a:ext cx="450850" cy="82550"/>
          </a:xfrm>
          <a:custGeom>
            <a:avLst/>
            <a:gdLst>
              <a:gd name="T0" fmla="*/ 613 w 613"/>
              <a:gd name="T1" fmla="*/ 16 h 145"/>
              <a:gd name="T2" fmla="*/ 613 w 613"/>
              <a:gd name="T3" fmla="*/ 0 h 145"/>
              <a:gd name="T4" fmla="*/ 7 w 613"/>
              <a:gd name="T5" fmla="*/ 0 h 145"/>
              <a:gd name="T6" fmla="*/ 4 w 613"/>
              <a:gd name="T7" fmla="*/ 1 h 145"/>
              <a:gd name="T8" fmla="*/ 2 w 613"/>
              <a:gd name="T9" fmla="*/ 3 h 145"/>
              <a:gd name="T10" fmla="*/ 1 w 613"/>
              <a:gd name="T11" fmla="*/ 6 h 145"/>
              <a:gd name="T12" fmla="*/ 0 w 613"/>
              <a:gd name="T13" fmla="*/ 9 h 145"/>
              <a:gd name="T14" fmla="*/ 0 w 613"/>
              <a:gd name="T15" fmla="*/ 145 h 145"/>
              <a:gd name="T16" fmla="*/ 15 w 613"/>
              <a:gd name="T17" fmla="*/ 145 h 145"/>
              <a:gd name="T18" fmla="*/ 15 w 613"/>
              <a:gd name="T19" fmla="*/ 9 h 145"/>
              <a:gd name="T20" fmla="*/ 7 w 613"/>
              <a:gd name="T21" fmla="*/ 16 h 145"/>
              <a:gd name="T22" fmla="*/ 10 w 613"/>
              <a:gd name="T23" fmla="*/ 15 h 145"/>
              <a:gd name="T24" fmla="*/ 12 w 613"/>
              <a:gd name="T25" fmla="*/ 13 h 145"/>
              <a:gd name="T26" fmla="*/ 14 w 613"/>
              <a:gd name="T27" fmla="*/ 11 h 145"/>
              <a:gd name="T28" fmla="*/ 15 w 613"/>
              <a:gd name="T29" fmla="*/ 9 h 145"/>
              <a:gd name="T30" fmla="*/ 7 w 613"/>
              <a:gd name="T31" fmla="*/ 9 h 145"/>
              <a:gd name="T32" fmla="*/ 7 w 613"/>
              <a:gd name="T33" fmla="*/ 16 h 145"/>
              <a:gd name="T34" fmla="*/ 613 w 613"/>
              <a:gd name="T35" fmla="*/ 1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3" h="145">
                <a:moveTo>
                  <a:pt x="613" y="16"/>
                </a:moveTo>
                <a:lnTo>
                  <a:pt x="61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1" y="6"/>
                </a:lnTo>
                <a:lnTo>
                  <a:pt x="0" y="9"/>
                </a:lnTo>
                <a:lnTo>
                  <a:pt x="0" y="145"/>
                </a:lnTo>
                <a:lnTo>
                  <a:pt x="15" y="145"/>
                </a:lnTo>
                <a:lnTo>
                  <a:pt x="15" y="9"/>
                </a:lnTo>
                <a:lnTo>
                  <a:pt x="7" y="16"/>
                </a:lnTo>
                <a:lnTo>
                  <a:pt x="10" y="15"/>
                </a:lnTo>
                <a:lnTo>
                  <a:pt x="12" y="13"/>
                </a:lnTo>
                <a:lnTo>
                  <a:pt x="14" y="11"/>
                </a:lnTo>
                <a:lnTo>
                  <a:pt x="15" y="9"/>
                </a:lnTo>
                <a:lnTo>
                  <a:pt x="7" y="9"/>
                </a:lnTo>
                <a:lnTo>
                  <a:pt x="7" y="16"/>
                </a:lnTo>
                <a:lnTo>
                  <a:pt x="61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0" name="Freeform 230"/>
          <p:cNvSpPr>
            <a:spLocks/>
          </p:cNvSpPr>
          <p:nvPr/>
        </p:nvSpPr>
        <p:spPr bwMode="auto">
          <a:xfrm>
            <a:off x="6527800" y="2320206"/>
            <a:ext cx="49213" cy="38100"/>
          </a:xfrm>
          <a:custGeom>
            <a:avLst/>
            <a:gdLst>
              <a:gd name="T0" fmla="*/ 0 w 67"/>
              <a:gd name="T1" fmla="*/ 0 h 69"/>
              <a:gd name="T2" fmla="*/ 33 w 67"/>
              <a:gd name="T3" fmla="*/ 69 h 69"/>
              <a:gd name="T4" fmla="*/ 67 w 67"/>
              <a:gd name="T5" fmla="*/ 0 h 69"/>
              <a:gd name="T6" fmla="*/ 0 w 67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9">
                <a:moveTo>
                  <a:pt x="0" y="0"/>
                </a:moveTo>
                <a:lnTo>
                  <a:pt x="33" y="69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1" name="Rectangle 231"/>
          <p:cNvSpPr>
            <a:spLocks noChangeArrowheads="1"/>
          </p:cNvSpPr>
          <p:nvPr/>
        </p:nvSpPr>
        <p:spPr bwMode="auto">
          <a:xfrm>
            <a:off x="6653213" y="2159868"/>
            <a:ext cx="363537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2" name="Rectangle 232"/>
          <p:cNvSpPr>
            <a:spLocks noChangeArrowheads="1"/>
          </p:cNvSpPr>
          <p:nvPr/>
        </p:nvSpPr>
        <p:spPr bwMode="auto">
          <a:xfrm>
            <a:off x="6680200" y="2175743"/>
            <a:ext cx="3175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3" name="Rectangle 233"/>
          <p:cNvSpPr>
            <a:spLocks noChangeArrowheads="1"/>
          </p:cNvSpPr>
          <p:nvPr/>
        </p:nvSpPr>
        <p:spPr bwMode="auto">
          <a:xfrm>
            <a:off x="6680200" y="2178918"/>
            <a:ext cx="2174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>
                <a:solidFill>
                  <a:srgbClr val="000000"/>
                </a:solidFill>
              </a:rPr>
              <a:t>Monomer</a:t>
            </a:r>
            <a:endParaRPr lang="en-GB"/>
          </a:p>
        </p:txBody>
      </p:sp>
      <p:sp>
        <p:nvSpPr>
          <p:cNvPr id="20715" name="Rectangle 235"/>
          <p:cNvSpPr>
            <a:spLocks noChangeArrowheads="1"/>
          </p:cNvSpPr>
          <p:nvPr/>
        </p:nvSpPr>
        <p:spPr bwMode="auto">
          <a:xfrm>
            <a:off x="5532438" y="2509118"/>
            <a:ext cx="11112" cy="163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6" name="Freeform 236"/>
          <p:cNvSpPr>
            <a:spLocks/>
          </p:cNvSpPr>
          <p:nvPr/>
        </p:nvSpPr>
        <p:spPr bwMode="auto">
          <a:xfrm>
            <a:off x="5513388" y="2671043"/>
            <a:ext cx="50800" cy="38100"/>
          </a:xfrm>
          <a:custGeom>
            <a:avLst/>
            <a:gdLst>
              <a:gd name="T0" fmla="*/ 0 w 68"/>
              <a:gd name="T1" fmla="*/ 0 h 68"/>
              <a:gd name="T2" fmla="*/ 34 w 68"/>
              <a:gd name="T3" fmla="*/ 68 h 68"/>
              <a:gd name="T4" fmla="*/ 68 w 68"/>
              <a:gd name="T5" fmla="*/ 0 h 68"/>
              <a:gd name="T6" fmla="*/ 0 w 68"/>
              <a:gd name="T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0" y="0"/>
                </a:moveTo>
                <a:lnTo>
                  <a:pt x="34" y="68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8" name="Rectangle 238"/>
          <p:cNvSpPr>
            <a:spLocks noChangeArrowheads="1"/>
          </p:cNvSpPr>
          <p:nvPr/>
        </p:nvSpPr>
        <p:spPr bwMode="auto">
          <a:xfrm>
            <a:off x="5695950" y="2631356"/>
            <a:ext cx="9525" cy="460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9" name="Freeform 239"/>
          <p:cNvSpPr>
            <a:spLocks/>
          </p:cNvSpPr>
          <p:nvPr/>
        </p:nvSpPr>
        <p:spPr bwMode="auto">
          <a:xfrm>
            <a:off x="5675313" y="2675806"/>
            <a:ext cx="50800" cy="38100"/>
          </a:xfrm>
          <a:custGeom>
            <a:avLst/>
            <a:gdLst>
              <a:gd name="T0" fmla="*/ 0 w 67"/>
              <a:gd name="T1" fmla="*/ 0 h 67"/>
              <a:gd name="T2" fmla="*/ 33 w 67"/>
              <a:gd name="T3" fmla="*/ 67 h 67"/>
              <a:gd name="T4" fmla="*/ 67 w 67"/>
              <a:gd name="T5" fmla="*/ 0 h 67"/>
              <a:gd name="T6" fmla="*/ 0 w 67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7">
                <a:moveTo>
                  <a:pt x="0" y="0"/>
                </a:moveTo>
                <a:lnTo>
                  <a:pt x="33" y="67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1" name="Freeform 241"/>
          <p:cNvSpPr>
            <a:spLocks/>
          </p:cNvSpPr>
          <p:nvPr/>
        </p:nvSpPr>
        <p:spPr bwMode="auto">
          <a:xfrm>
            <a:off x="5667375" y="2605956"/>
            <a:ext cx="66675" cy="47625"/>
          </a:xfrm>
          <a:custGeom>
            <a:avLst/>
            <a:gdLst>
              <a:gd name="T0" fmla="*/ 47 w 95"/>
              <a:gd name="T1" fmla="*/ 0 h 82"/>
              <a:gd name="T2" fmla="*/ 0 w 95"/>
              <a:gd name="T3" fmla="*/ 82 h 82"/>
              <a:gd name="T4" fmla="*/ 95 w 95"/>
              <a:gd name="T5" fmla="*/ 82 h 82"/>
              <a:gd name="T6" fmla="*/ 47 w 95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2">
                <a:moveTo>
                  <a:pt x="47" y="0"/>
                </a:moveTo>
                <a:lnTo>
                  <a:pt x="0" y="82"/>
                </a:lnTo>
                <a:lnTo>
                  <a:pt x="95" y="82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2" name="Freeform 242"/>
          <p:cNvSpPr>
            <a:spLocks noEditPoints="1"/>
          </p:cNvSpPr>
          <p:nvPr/>
        </p:nvSpPr>
        <p:spPr bwMode="auto">
          <a:xfrm>
            <a:off x="5661025" y="2602781"/>
            <a:ext cx="77788" cy="52387"/>
          </a:xfrm>
          <a:custGeom>
            <a:avLst/>
            <a:gdLst>
              <a:gd name="T0" fmla="*/ 4 w 108"/>
              <a:gd name="T1" fmla="*/ 86 h 93"/>
              <a:gd name="T2" fmla="*/ 0 w 108"/>
              <a:gd name="T3" fmla="*/ 93 h 93"/>
              <a:gd name="T4" fmla="*/ 7 w 108"/>
              <a:gd name="T5" fmla="*/ 93 h 93"/>
              <a:gd name="T6" fmla="*/ 102 w 108"/>
              <a:gd name="T7" fmla="*/ 93 h 93"/>
              <a:gd name="T8" fmla="*/ 108 w 108"/>
              <a:gd name="T9" fmla="*/ 93 h 93"/>
              <a:gd name="T10" fmla="*/ 105 w 108"/>
              <a:gd name="T11" fmla="*/ 86 h 93"/>
              <a:gd name="T12" fmla="*/ 57 w 108"/>
              <a:gd name="T13" fmla="*/ 5 h 93"/>
              <a:gd name="T14" fmla="*/ 54 w 108"/>
              <a:gd name="T15" fmla="*/ 0 h 93"/>
              <a:gd name="T16" fmla="*/ 52 w 108"/>
              <a:gd name="T17" fmla="*/ 5 h 93"/>
              <a:gd name="T18" fmla="*/ 4 w 108"/>
              <a:gd name="T19" fmla="*/ 86 h 93"/>
              <a:gd name="T20" fmla="*/ 4 w 108"/>
              <a:gd name="T21" fmla="*/ 86 h 93"/>
              <a:gd name="T22" fmla="*/ 57 w 108"/>
              <a:gd name="T23" fmla="*/ 9 h 93"/>
              <a:gd name="T24" fmla="*/ 54 w 108"/>
              <a:gd name="T25" fmla="*/ 7 h 93"/>
              <a:gd name="T26" fmla="*/ 52 w 108"/>
              <a:gd name="T27" fmla="*/ 9 h 93"/>
              <a:gd name="T28" fmla="*/ 100 w 108"/>
              <a:gd name="T29" fmla="*/ 92 h 93"/>
              <a:gd name="T30" fmla="*/ 102 w 108"/>
              <a:gd name="T31" fmla="*/ 89 h 93"/>
              <a:gd name="T32" fmla="*/ 102 w 108"/>
              <a:gd name="T33" fmla="*/ 85 h 93"/>
              <a:gd name="T34" fmla="*/ 7 w 108"/>
              <a:gd name="T35" fmla="*/ 85 h 93"/>
              <a:gd name="T36" fmla="*/ 7 w 108"/>
              <a:gd name="T37" fmla="*/ 89 h 93"/>
              <a:gd name="T38" fmla="*/ 9 w 108"/>
              <a:gd name="T39" fmla="*/ 92 h 93"/>
              <a:gd name="T40" fmla="*/ 57 w 108"/>
              <a:gd name="T41" fmla="*/ 9 h 93"/>
              <a:gd name="T42" fmla="*/ 57 w 108"/>
              <a:gd name="T4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4" y="86"/>
                </a:moveTo>
                <a:lnTo>
                  <a:pt x="0" y="93"/>
                </a:lnTo>
                <a:lnTo>
                  <a:pt x="7" y="93"/>
                </a:lnTo>
                <a:lnTo>
                  <a:pt x="102" y="93"/>
                </a:lnTo>
                <a:lnTo>
                  <a:pt x="108" y="93"/>
                </a:lnTo>
                <a:lnTo>
                  <a:pt x="105" y="86"/>
                </a:lnTo>
                <a:lnTo>
                  <a:pt x="57" y="5"/>
                </a:lnTo>
                <a:lnTo>
                  <a:pt x="54" y="0"/>
                </a:lnTo>
                <a:lnTo>
                  <a:pt x="52" y="5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57" y="9"/>
                </a:moveTo>
                <a:lnTo>
                  <a:pt x="54" y="7"/>
                </a:lnTo>
                <a:lnTo>
                  <a:pt x="52" y="9"/>
                </a:lnTo>
                <a:lnTo>
                  <a:pt x="100" y="92"/>
                </a:lnTo>
                <a:lnTo>
                  <a:pt x="102" y="89"/>
                </a:lnTo>
                <a:lnTo>
                  <a:pt x="102" y="85"/>
                </a:lnTo>
                <a:lnTo>
                  <a:pt x="7" y="85"/>
                </a:lnTo>
                <a:lnTo>
                  <a:pt x="7" y="89"/>
                </a:lnTo>
                <a:lnTo>
                  <a:pt x="9" y="92"/>
                </a:lnTo>
                <a:lnTo>
                  <a:pt x="57" y="9"/>
                </a:lnTo>
                <a:lnTo>
                  <a:pt x="5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4" name="Freeform 244"/>
          <p:cNvSpPr>
            <a:spLocks/>
          </p:cNvSpPr>
          <p:nvPr/>
        </p:nvSpPr>
        <p:spPr bwMode="auto">
          <a:xfrm>
            <a:off x="5667375" y="2559918"/>
            <a:ext cx="66675" cy="46038"/>
          </a:xfrm>
          <a:custGeom>
            <a:avLst/>
            <a:gdLst>
              <a:gd name="T0" fmla="*/ 48 w 95"/>
              <a:gd name="T1" fmla="*/ 83 h 83"/>
              <a:gd name="T2" fmla="*/ 95 w 95"/>
              <a:gd name="T3" fmla="*/ 0 h 83"/>
              <a:gd name="T4" fmla="*/ 0 w 95"/>
              <a:gd name="T5" fmla="*/ 0 h 83"/>
              <a:gd name="T6" fmla="*/ 48 w 95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3">
                <a:moveTo>
                  <a:pt x="48" y="83"/>
                </a:moveTo>
                <a:lnTo>
                  <a:pt x="95" y="0"/>
                </a:lnTo>
                <a:lnTo>
                  <a:pt x="0" y="0"/>
                </a:lnTo>
                <a:lnTo>
                  <a:pt x="48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5" name="Freeform 245"/>
          <p:cNvSpPr>
            <a:spLocks noEditPoints="1"/>
          </p:cNvSpPr>
          <p:nvPr/>
        </p:nvSpPr>
        <p:spPr bwMode="auto">
          <a:xfrm>
            <a:off x="5661025" y="2558331"/>
            <a:ext cx="77788" cy="52387"/>
          </a:xfrm>
          <a:custGeom>
            <a:avLst/>
            <a:gdLst>
              <a:gd name="T0" fmla="*/ 105 w 108"/>
              <a:gd name="T1" fmla="*/ 6 h 94"/>
              <a:gd name="T2" fmla="*/ 108 w 108"/>
              <a:gd name="T3" fmla="*/ 0 h 94"/>
              <a:gd name="T4" fmla="*/ 102 w 108"/>
              <a:gd name="T5" fmla="*/ 0 h 94"/>
              <a:gd name="T6" fmla="*/ 7 w 108"/>
              <a:gd name="T7" fmla="*/ 0 h 94"/>
              <a:gd name="T8" fmla="*/ 0 w 108"/>
              <a:gd name="T9" fmla="*/ 0 h 94"/>
              <a:gd name="T10" fmla="*/ 4 w 108"/>
              <a:gd name="T11" fmla="*/ 6 h 94"/>
              <a:gd name="T12" fmla="*/ 52 w 108"/>
              <a:gd name="T13" fmla="*/ 88 h 94"/>
              <a:gd name="T14" fmla="*/ 55 w 108"/>
              <a:gd name="T15" fmla="*/ 94 h 94"/>
              <a:gd name="T16" fmla="*/ 58 w 108"/>
              <a:gd name="T17" fmla="*/ 88 h 94"/>
              <a:gd name="T18" fmla="*/ 105 w 108"/>
              <a:gd name="T19" fmla="*/ 6 h 94"/>
              <a:gd name="T20" fmla="*/ 105 w 108"/>
              <a:gd name="T21" fmla="*/ 6 h 94"/>
              <a:gd name="T22" fmla="*/ 52 w 108"/>
              <a:gd name="T23" fmla="*/ 84 h 94"/>
              <a:gd name="T24" fmla="*/ 55 w 108"/>
              <a:gd name="T25" fmla="*/ 86 h 94"/>
              <a:gd name="T26" fmla="*/ 58 w 108"/>
              <a:gd name="T27" fmla="*/ 84 h 94"/>
              <a:gd name="T28" fmla="*/ 9 w 108"/>
              <a:gd name="T29" fmla="*/ 1 h 94"/>
              <a:gd name="T30" fmla="*/ 7 w 108"/>
              <a:gd name="T31" fmla="*/ 4 h 94"/>
              <a:gd name="T32" fmla="*/ 7 w 108"/>
              <a:gd name="T33" fmla="*/ 7 h 94"/>
              <a:gd name="T34" fmla="*/ 102 w 108"/>
              <a:gd name="T35" fmla="*/ 7 h 94"/>
              <a:gd name="T36" fmla="*/ 102 w 108"/>
              <a:gd name="T37" fmla="*/ 4 h 94"/>
              <a:gd name="T38" fmla="*/ 100 w 108"/>
              <a:gd name="T39" fmla="*/ 1 h 94"/>
              <a:gd name="T40" fmla="*/ 52 w 108"/>
              <a:gd name="T41" fmla="*/ 84 h 94"/>
              <a:gd name="T42" fmla="*/ 52 w 108"/>
              <a:gd name="T4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7" y="0"/>
                </a:lnTo>
                <a:lnTo>
                  <a:pt x="0" y="0"/>
                </a:lnTo>
                <a:lnTo>
                  <a:pt x="4" y="6"/>
                </a:lnTo>
                <a:lnTo>
                  <a:pt x="52" y="88"/>
                </a:lnTo>
                <a:lnTo>
                  <a:pt x="55" y="94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2" y="84"/>
                </a:moveTo>
                <a:lnTo>
                  <a:pt x="55" y="86"/>
                </a:lnTo>
                <a:lnTo>
                  <a:pt x="58" y="84"/>
                </a:lnTo>
                <a:lnTo>
                  <a:pt x="9" y="1"/>
                </a:lnTo>
                <a:lnTo>
                  <a:pt x="7" y="4"/>
                </a:lnTo>
                <a:lnTo>
                  <a:pt x="7" y="7"/>
                </a:lnTo>
                <a:lnTo>
                  <a:pt x="102" y="7"/>
                </a:lnTo>
                <a:lnTo>
                  <a:pt x="102" y="4"/>
                </a:lnTo>
                <a:lnTo>
                  <a:pt x="100" y="1"/>
                </a:lnTo>
                <a:lnTo>
                  <a:pt x="52" y="84"/>
                </a:lnTo>
                <a:lnTo>
                  <a:pt x="52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7" name="Freeform 247"/>
          <p:cNvSpPr>
            <a:spLocks/>
          </p:cNvSpPr>
          <p:nvPr/>
        </p:nvSpPr>
        <p:spPr bwMode="auto">
          <a:xfrm>
            <a:off x="5503863" y="2459906"/>
            <a:ext cx="69850" cy="47625"/>
          </a:xfrm>
          <a:custGeom>
            <a:avLst/>
            <a:gdLst>
              <a:gd name="T0" fmla="*/ 49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9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9" y="0"/>
                </a:moveTo>
                <a:lnTo>
                  <a:pt x="0" y="83"/>
                </a:lnTo>
                <a:lnTo>
                  <a:pt x="97" y="83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8" name="Freeform 248"/>
          <p:cNvSpPr>
            <a:spLocks noEditPoints="1"/>
          </p:cNvSpPr>
          <p:nvPr/>
        </p:nvSpPr>
        <p:spPr bwMode="auto">
          <a:xfrm>
            <a:off x="5499100" y="2456731"/>
            <a:ext cx="79375" cy="52387"/>
          </a:xfrm>
          <a:custGeom>
            <a:avLst/>
            <a:gdLst>
              <a:gd name="T0" fmla="*/ 3 w 108"/>
              <a:gd name="T1" fmla="*/ 88 h 94"/>
              <a:gd name="T2" fmla="*/ 0 w 108"/>
              <a:gd name="T3" fmla="*/ 94 h 94"/>
              <a:gd name="T4" fmla="*/ 6 w 108"/>
              <a:gd name="T5" fmla="*/ 94 h 94"/>
              <a:gd name="T6" fmla="*/ 102 w 108"/>
              <a:gd name="T7" fmla="*/ 94 h 94"/>
              <a:gd name="T8" fmla="*/ 108 w 108"/>
              <a:gd name="T9" fmla="*/ 94 h 94"/>
              <a:gd name="T10" fmla="*/ 105 w 108"/>
              <a:gd name="T11" fmla="*/ 88 h 94"/>
              <a:gd name="T12" fmla="*/ 57 w 108"/>
              <a:gd name="T13" fmla="*/ 6 h 94"/>
              <a:gd name="T14" fmla="*/ 53 w 108"/>
              <a:gd name="T15" fmla="*/ 0 h 94"/>
              <a:gd name="T16" fmla="*/ 51 w 108"/>
              <a:gd name="T17" fmla="*/ 6 h 94"/>
              <a:gd name="T18" fmla="*/ 3 w 108"/>
              <a:gd name="T19" fmla="*/ 88 h 94"/>
              <a:gd name="T20" fmla="*/ 3 w 108"/>
              <a:gd name="T21" fmla="*/ 88 h 94"/>
              <a:gd name="T22" fmla="*/ 57 w 108"/>
              <a:gd name="T23" fmla="*/ 10 h 94"/>
              <a:gd name="T24" fmla="*/ 53 w 108"/>
              <a:gd name="T25" fmla="*/ 8 h 94"/>
              <a:gd name="T26" fmla="*/ 51 w 108"/>
              <a:gd name="T27" fmla="*/ 10 h 94"/>
              <a:gd name="T28" fmla="*/ 99 w 108"/>
              <a:gd name="T29" fmla="*/ 93 h 94"/>
              <a:gd name="T30" fmla="*/ 102 w 108"/>
              <a:gd name="T31" fmla="*/ 90 h 94"/>
              <a:gd name="T32" fmla="*/ 102 w 108"/>
              <a:gd name="T33" fmla="*/ 87 h 94"/>
              <a:gd name="T34" fmla="*/ 6 w 108"/>
              <a:gd name="T35" fmla="*/ 87 h 94"/>
              <a:gd name="T36" fmla="*/ 6 w 108"/>
              <a:gd name="T37" fmla="*/ 90 h 94"/>
              <a:gd name="T38" fmla="*/ 10 w 108"/>
              <a:gd name="T39" fmla="*/ 93 h 94"/>
              <a:gd name="T40" fmla="*/ 57 w 108"/>
              <a:gd name="T41" fmla="*/ 10 h 94"/>
              <a:gd name="T42" fmla="*/ 57 w 108"/>
              <a:gd name="T43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3" y="88"/>
                </a:moveTo>
                <a:lnTo>
                  <a:pt x="0" y="94"/>
                </a:lnTo>
                <a:lnTo>
                  <a:pt x="6" y="94"/>
                </a:lnTo>
                <a:lnTo>
                  <a:pt x="102" y="94"/>
                </a:lnTo>
                <a:lnTo>
                  <a:pt x="108" y="94"/>
                </a:lnTo>
                <a:lnTo>
                  <a:pt x="105" y="88"/>
                </a:lnTo>
                <a:lnTo>
                  <a:pt x="57" y="6"/>
                </a:lnTo>
                <a:lnTo>
                  <a:pt x="53" y="0"/>
                </a:lnTo>
                <a:lnTo>
                  <a:pt x="51" y="6"/>
                </a:lnTo>
                <a:lnTo>
                  <a:pt x="3" y="88"/>
                </a:lnTo>
                <a:lnTo>
                  <a:pt x="3" y="88"/>
                </a:lnTo>
                <a:close/>
                <a:moveTo>
                  <a:pt x="57" y="10"/>
                </a:moveTo>
                <a:lnTo>
                  <a:pt x="53" y="8"/>
                </a:lnTo>
                <a:lnTo>
                  <a:pt x="51" y="10"/>
                </a:lnTo>
                <a:lnTo>
                  <a:pt x="99" y="93"/>
                </a:lnTo>
                <a:lnTo>
                  <a:pt x="102" y="90"/>
                </a:lnTo>
                <a:lnTo>
                  <a:pt x="102" y="87"/>
                </a:lnTo>
                <a:lnTo>
                  <a:pt x="6" y="87"/>
                </a:lnTo>
                <a:lnTo>
                  <a:pt x="6" y="90"/>
                </a:lnTo>
                <a:lnTo>
                  <a:pt x="10" y="93"/>
                </a:lnTo>
                <a:lnTo>
                  <a:pt x="57" y="10"/>
                </a:lnTo>
                <a:lnTo>
                  <a:pt x="5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0" name="Freeform 250"/>
          <p:cNvSpPr>
            <a:spLocks/>
          </p:cNvSpPr>
          <p:nvPr/>
        </p:nvSpPr>
        <p:spPr bwMode="auto">
          <a:xfrm>
            <a:off x="5503863" y="2415456"/>
            <a:ext cx="69850" cy="46037"/>
          </a:xfrm>
          <a:custGeom>
            <a:avLst/>
            <a:gdLst>
              <a:gd name="T0" fmla="*/ 49 w 97"/>
              <a:gd name="T1" fmla="*/ 82 h 82"/>
              <a:gd name="T2" fmla="*/ 97 w 97"/>
              <a:gd name="T3" fmla="*/ 0 h 82"/>
              <a:gd name="T4" fmla="*/ 0 w 97"/>
              <a:gd name="T5" fmla="*/ 0 h 82"/>
              <a:gd name="T6" fmla="*/ 49 w 97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2">
                <a:moveTo>
                  <a:pt x="49" y="82"/>
                </a:moveTo>
                <a:lnTo>
                  <a:pt x="97" y="0"/>
                </a:lnTo>
                <a:lnTo>
                  <a:pt x="0" y="0"/>
                </a:lnTo>
                <a:lnTo>
                  <a:pt x="4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1" name="Freeform 251"/>
          <p:cNvSpPr>
            <a:spLocks noEditPoints="1"/>
          </p:cNvSpPr>
          <p:nvPr/>
        </p:nvSpPr>
        <p:spPr bwMode="auto">
          <a:xfrm>
            <a:off x="5499100" y="2413868"/>
            <a:ext cx="79375" cy="52388"/>
          </a:xfrm>
          <a:custGeom>
            <a:avLst/>
            <a:gdLst>
              <a:gd name="T0" fmla="*/ 105 w 108"/>
              <a:gd name="T1" fmla="*/ 6 h 93"/>
              <a:gd name="T2" fmla="*/ 108 w 108"/>
              <a:gd name="T3" fmla="*/ 0 h 93"/>
              <a:gd name="T4" fmla="*/ 102 w 108"/>
              <a:gd name="T5" fmla="*/ 0 h 93"/>
              <a:gd name="T6" fmla="*/ 6 w 108"/>
              <a:gd name="T7" fmla="*/ 0 h 93"/>
              <a:gd name="T8" fmla="*/ 0 w 108"/>
              <a:gd name="T9" fmla="*/ 0 h 93"/>
              <a:gd name="T10" fmla="*/ 3 w 108"/>
              <a:gd name="T11" fmla="*/ 6 h 93"/>
              <a:gd name="T12" fmla="*/ 51 w 108"/>
              <a:gd name="T13" fmla="*/ 88 h 93"/>
              <a:gd name="T14" fmla="*/ 55 w 108"/>
              <a:gd name="T15" fmla="*/ 93 h 93"/>
              <a:gd name="T16" fmla="*/ 58 w 108"/>
              <a:gd name="T17" fmla="*/ 88 h 93"/>
              <a:gd name="T18" fmla="*/ 105 w 108"/>
              <a:gd name="T19" fmla="*/ 6 h 93"/>
              <a:gd name="T20" fmla="*/ 105 w 108"/>
              <a:gd name="T21" fmla="*/ 6 h 93"/>
              <a:gd name="T22" fmla="*/ 51 w 108"/>
              <a:gd name="T23" fmla="*/ 84 h 93"/>
              <a:gd name="T24" fmla="*/ 55 w 108"/>
              <a:gd name="T25" fmla="*/ 86 h 93"/>
              <a:gd name="T26" fmla="*/ 58 w 108"/>
              <a:gd name="T27" fmla="*/ 84 h 93"/>
              <a:gd name="T28" fmla="*/ 10 w 108"/>
              <a:gd name="T29" fmla="*/ 1 h 93"/>
              <a:gd name="T30" fmla="*/ 6 w 108"/>
              <a:gd name="T31" fmla="*/ 4 h 93"/>
              <a:gd name="T32" fmla="*/ 6 w 108"/>
              <a:gd name="T33" fmla="*/ 7 h 93"/>
              <a:gd name="T34" fmla="*/ 102 w 108"/>
              <a:gd name="T35" fmla="*/ 7 h 93"/>
              <a:gd name="T36" fmla="*/ 102 w 108"/>
              <a:gd name="T37" fmla="*/ 4 h 93"/>
              <a:gd name="T38" fmla="*/ 99 w 108"/>
              <a:gd name="T39" fmla="*/ 1 h 93"/>
              <a:gd name="T40" fmla="*/ 51 w 108"/>
              <a:gd name="T41" fmla="*/ 84 h 93"/>
              <a:gd name="T42" fmla="*/ 51 w 108"/>
              <a:gd name="T43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lnTo>
                  <a:pt x="51" y="88"/>
                </a:lnTo>
                <a:lnTo>
                  <a:pt x="55" y="93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1" y="84"/>
                </a:moveTo>
                <a:lnTo>
                  <a:pt x="55" y="86"/>
                </a:lnTo>
                <a:lnTo>
                  <a:pt x="58" y="84"/>
                </a:lnTo>
                <a:lnTo>
                  <a:pt x="10" y="1"/>
                </a:lnTo>
                <a:lnTo>
                  <a:pt x="6" y="4"/>
                </a:lnTo>
                <a:lnTo>
                  <a:pt x="6" y="7"/>
                </a:lnTo>
                <a:lnTo>
                  <a:pt x="102" y="7"/>
                </a:lnTo>
                <a:lnTo>
                  <a:pt x="102" y="4"/>
                </a:lnTo>
                <a:lnTo>
                  <a:pt x="99" y="1"/>
                </a:lnTo>
                <a:lnTo>
                  <a:pt x="51" y="84"/>
                </a:lnTo>
                <a:lnTo>
                  <a:pt x="51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2" name="Rectangle 252"/>
          <p:cNvSpPr>
            <a:spLocks noChangeArrowheads="1"/>
          </p:cNvSpPr>
          <p:nvPr/>
        </p:nvSpPr>
        <p:spPr bwMode="auto">
          <a:xfrm>
            <a:off x="5532438" y="2383706"/>
            <a:ext cx="11112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3" name="Rectangle 253"/>
          <p:cNvSpPr>
            <a:spLocks noChangeArrowheads="1"/>
          </p:cNvSpPr>
          <p:nvPr/>
        </p:nvSpPr>
        <p:spPr bwMode="auto">
          <a:xfrm>
            <a:off x="5694363" y="2532931"/>
            <a:ext cx="12700" cy="34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4" name="Rectangle 254"/>
          <p:cNvSpPr>
            <a:spLocks noChangeArrowheads="1"/>
          </p:cNvSpPr>
          <p:nvPr/>
        </p:nvSpPr>
        <p:spPr bwMode="auto">
          <a:xfrm>
            <a:off x="5464175" y="2312268"/>
            <a:ext cx="15716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5" name="Rectangle 255"/>
          <p:cNvSpPr>
            <a:spLocks noChangeArrowheads="1"/>
          </p:cNvSpPr>
          <p:nvPr/>
        </p:nvSpPr>
        <p:spPr bwMode="auto">
          <a:xfrm>
            <a:off x="5489575" y="2326556"/>
            <a:ext cx="106363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6" name="Rectangle 256"/>
          <p:cNvSpPr>
            <a:spLocks noChangeArrowheads="1"/>
          </p:cNvSpPr>
          <p:nvPr/>
        </p:nvSpPr>
        <p:spPr bwMode="auto">
          <a:xfrm>
            <a:off x="5489575" y="2331318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>
                <a:solidFill>
                  <a:srgbClr val="000000"/>
                </a:solidFill>
              </a:rPr>
              <a:t>hot</a:t>
            </a:r>
            <a:endParaRPr lang="en-GB"/>
          </a:p>
        </p:txBody>
      </p:sp>
      <p:sp>
        <p:nvSpPr>
          <p:cNvPr id="20737" name="Rectangle 257"/>
          <p:cNvSpPr>
            <a:spLocks noChangeArrowheads="1"/>
          </p:cNvSpPr>
          <p:nvPr/>
        </p:nvSpPr>
        <p:spPr bwMode="auto">
          <a:xfrm>
            <a:off x="5616575" y="2461493"/>
            <a:ext cx="1905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8" name="Rectangle 258"/>
          <p:cNvSpPr>
            <a:spLocks noChangeArrowheads="1"/>
          </p:cNvSpPr>
          <p:nvPr/>
        </p:nvSpPr>
        <p:spPr bwMode="auto">
          <a:xfrm>
            <a:off x="5645150" y="2477368"/>
            <a:ext cx="136525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9" name="Rectangle 259"/>
          <p:cNvSpPr>
            <a:spLocks noChangeArrowheads="1"/>
          </p:cNvSpPr>
          <p:nvPr/>
        </p:nvSpPr>
        <p:spPr bwMode="auto">
          <a:xfrm>
            <a:off x="5645150" y="2478956"/>
            <a:ext cx="936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>
                <a:solidFill>
                  <a:srgbClr val="000000"/>
                </a:solidFill>
              </a:rPr>
              <a:t>cold</a:t>
            </a:r>
            <a:endParaRPr lang="en-GB"/>
          </a:p>
        </p:txBody>
      </p:sp>
      <p:sp>
        <p:nvSpPr>
          <p:cNvPr id="20741" name="Rectangle 261"/>
          <p:cNvSpPr>
            <a:spLocks noChangeArrowheads="1"/>
          </p:cNvSpPr>
          <p:nvPr/>
        </p:nvSpPr>
        <p:spPr bwMode="auto">
          <a:xfrm>
            <a:off x="6826250" y="2899643"/>
            <a:ext cx="101600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2" name="Freeform 262"/>
          <p:cNvSpPr>
            <a:spLocks/>
          </p:cNvSpPr>
          <p:nvPr/>
        </p:nvSpPr>
        <p:spPr bwMode="auto">
          <a:xfrm>
            <a:off x="6927850" y="2885356"/>
            <a:ext cx="49213" cy="38100"/>
          </a:xfrm>
          <a:custGeom>
            <a:avLst/>
            <a:gdLst>
              <a:gd name="T0" fmla="*/ 0 w 67"/>
              <a:gd name="T1" fmla="*/ 68 h 68"/>
              <a:gd name="T2" fmla="*/ 67 w 67"/>
              <a:gd name="T3" fmla="*/ 34 h 68"/>
              <a:gd name="T4" fmla="*/ 0 w 67"/>
              <a:gd name="T5" fmla="*/ 0 h 68"/>
              <a:gd name="T6" fmla="*/ 0 w 67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8">
                <a:moveTo>
                  <a:pt x="0" y="68"/>
                </a:moveTo>
                <a:lnTo>
                  <a:pt x="67" y="34"/>
                </a:lnTo>
                <a:lnTo>
                  <a:pt x="0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3" name="Freeform 263"/>
          <p:cNvSpPr>
            <a:spLocks/>
          </p:cNvSpPr>
          <p:nvPr/>
        </p:nvSpPr>
        <p:spPr bwMode="auto">
          <a:xfrm>
            <a:off x="6337300" y="2524993"/>
            <a:ext cx="649288" cy="307975"/>
          </a:xfrm>
          <a:custGeom>
            <a:avLst/>
            <a:gdLst>
              <a:gd name="T0" fmla="*/ 82 w 880"/>
              <a:gd name="T1" fmla="*/ 0 h 550"/>
              <a:gd name="T2" fmla="*/ 64 w 880"/>
              <a:gd name="T3" fmla="*/ 4 h 550"/>
              <a:gd name="T4" fmla="*/ 48 w 880"/>
              <a:gd name="T5" fmla="*/ 11 h 550"/>
              <a:gd name="T6" fmla="*/ 33 w 880"/>
              <a:gd name="T7" fmla="*/ 21 h 550"/>
              <a:gd name="T8" fmla="*/ 21 w 880"/>
              <a:gd name="T9" fmla="*/ 33 h 550"/>
              <a:gd name="T10" fmla="*/ 11 w 880"/>
              <a:gd name="T11" fmla="*/ 48 h 550"/>
              <a:gd name="T12" fmla="*/ 4 w 880"/>
              <a:gd name="T13" fmla="*/ 64 h 550"/>
              <a:gd name="T14" fmla="*/ 0 w 880"/>
              <a:gd name="T15" fmla="*/ 82 h 550"/>
              <a:gd name="T16" fmla="*/ 0 w 880"/>
              <a:gd name="T17" fmla="*/ 458 h 550"/>
              <a:gd name="T18" fmla="*/ 1 w 880"/>
              <a:gd name="T19" fmla="*/ 476 h 550"/>
              <a:gd name="T20" fmla="*/ 8 w 880"/>
              <a:gd name="T21" fmla="*/ 493 h 550"/>
              <a:gd name="T22" fmla="*/ 15 w 880"/>
              <a:gd name="T23" fmla="*/ 509 h 550"/>
              <a:gd name="T24" fmla="*/ 27 w 880"/>
              <a:gd name="T25" fmla="*/ 523 h 550"/>
              <a:gd name="T26" fmla="*/ 41 w 880"/>
              <a:gd name="T27" fmla="*/ 534 h 550"/>
              <a:gd name="T28" fmla="*/ 56 w 880"/>
              <a:gd name="T29" fmla="*/ 542 h 550"/>
              <a:gd name="T30" fmla="*/ 73 w 880"/>
              <a:gd name="T31" fmla="*/ 548 h 550"/>
              <a:gd name="T32" fmla="*/ 92 w 880"/>
              <a:gd name="T33" fmla="*/ 550 h 550"/>
              <a:gd name="T34" fmla="*/ 797 w 880"/>
              <a:gd name="T35" fmla="*/ 549 h 550"/>
              <a:gd name="T36" fmla="*/ 815 w 880"/>
              <a:gd name="T37" fmla="*/ 545 h 550"/>
              <a:gd name="T38" fmla="*/ 831 w 880"/>
              <a:gd name="T39" fmla="*/ 538 h 550"/>
              <a:gd name="T40" fmla="*/ 846 w 880"/>
              <a:gd name="T41" fmla="*/ 528 h 550"/>
              <a:gd name="T42" fmla="*/ 859 w 880"/>
              <a:gd name="T43" fmla="*/ 516 h 550"/>
              <a:gd name="T44" fmla="*/ 869 w 880"/>
              <a:gd name="T45" fmla="*/ 502 h 550"/>
              <a:gd name="T46" fmla="*/ 875 w 880"/>
              <a:gd name="T47" fmla="*/ 486 h 550"/>
              <a:gd name="T48" fmla="*/ 879 w 880"/>
              <a:gd name="T49" fmla="*/ 468 h 550"/>
              <a:gd name="T50" fmla="*/ 880 w 880"/>
              <a:gd name="T51" fmla="*/ 91 h 550"/>
              <a:gd name="T52" fmla="*/ 878 w 880"/>
              <a:gd name="T53" fmla="*/ 73 h 550"/>
              <a:gd name="T54" fmla="*/ 873 w 880"/>
              <a:gd name="T55" fmla="*/ 56 h 550"/>
              <a:gd name="T56" fmla="*/ 864 w 880"/>
              <a:gd name="T57" fmla="*/ 41 h 550"/>
              <a:gd name="T58" fmla="*/ 853 w 880"/>
              <a:gd name="T59" fmla="*/ 27 h 550"/>
              <a:gd name="T60" fmla="*/ 840 w 880"/>
              <a:gd name="T61" fmla="*/ 15 h 550"/>
              <a:gd name="T62" fmla="*/ 824 w 880"/>
              <a:gd name="T63" fmla="*/ 8 h 550"/>
              <a:gd name="T64" fmla="*/ 807 w 880"/>
              <a:gd name="T65" fmla="*/ 2 h 550"/>
              <a:gd name="T66" fmla="*/ 787 w 880"/>
              <a:gd name="T67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550">
                <a:moveTo>
                  <a:pt x="92" y="0"/>
                </a:moveTo>
                <a:lnTo>
                  <a:pt x="82" y="0"/>
                </a:lnTo>
                <a:lnTo>
                  <a:pt x="73" y="2"/>
                </a:lnTo>
                <a:lnTo>
                  <a:pt x="64" y="4"/>
                </a:lnTo>
                <a:lnTo>
                  <a:pt x="56" y="8"/>
                </a:lnTo>
                <a:lnTo>
                  <a:pt x="48" y="11"/>
                </a:lnTo>
                <a:lnTo>
                  <a:pt x="41" y="15"/>
                </a:lnTo>
                <a:lnTo>
                  <a:pt x="33" y="21"/>
                </a:lnTo>
                <a:lnTo>
                  <a:pt x="27" y="27"/>
                </a:lnTo>
                <a:lnTo>
                  <a:pt x="21" y="33"/>
                </a:lnTo>
                <a:lnTo>
                  <a:pt x="15" y="41"/>
                </a:lnTo>
                <a:lnTo>
                  <a:pt x="11" y="48"/>
                </a:lnTo>
                <a:lnTo>
                  <a:pt x="8" y="56"/>
                </a:lnTo>
                <a:lnTo>
                  <a:pt x="4" y="64"/>
                </a:lnTo>
                <a:lnTo>
                  <a:pt x="1" y="73"/>
                </a:lnTo>
                <a:lnTo>
                  <a:pt x="0" y="82"/>
                </a:lnTo>
                <a:lnTo>
                  <a:pt x="0" y="91"/>
                </a:lnTo>
                <a:lnTo>
                  <a:pt x="0" y="458"/>
                </a:lnTo>
                <a:lnTo>
                  <a:pt x="0" y="468"/>
                </a:lnTo>
                <a:lnTo>
                  <a:pt x="1" y="476"/>
                </a:lnTo>
                <a:lnTo>
                  <a:pt x="4" y="486"/>
                </a:lnTo>
                <a:lnTo>
                  <a:pt x="8" y="493"/>
                </a:lnTo>
                <a:lnTo>
                  <a:pt x="11" y="502"/>
                </a:lnTo>
                <a:lnTo>
                  <a:pt x="15" y="509"/>
                </a:lnTo>
                <a:lnTo>
                  <a:pt x="21" y="516"/>
                </a:lnTo>
                <a:lnTo>
                  <a:pt x="27" y="523"/>
                </a:lnTo>
                <a:lnTo>
                  <a:pt x="33" y="528"/>
                </a:lnTo>
                <a:lnTo>
                  <a:pt x="41" y="534"/>
                </a:lnTo>
                <a:lnTo>
                  <a:pt x="48" y="538"/>
                </a:lnTo>
                <a:lnTo>
                  <a:pt x="56" y="542"/>
                </a:lnTo>
                <a:lnTo>
                  <a:pt x="64" y="545"/>
                </a:lnTo>
                <a:lnTo>
                  <a:pt x="73" y="548"/>
                </a:lnTo>
                <a:lnTo>
                  <a:pt x="82" y="549"/>
                </a:lnTo>
                <a:lnTo>
                  <a:pt x="92" y="550"/>
                </a:lnTo>
                <a:lnTo>
                  <a:pt x="787" y="550"/>
                </a:lnTo>
                <a:lnTo>
                  <a:pt x="797" y="549"/>
                </a:lnTo>
                <a:lnTo>
                  <a:pt x="807" y="548"/>
                </a:lnTo>
                <a:lnTo>
                  <a:pt x="815" y="545"/>
                </a:lnTo>
                <a:lnTo>
                  <a:pt x="824" y="542"/>
                </a:lnTo>
                <a:lnTo>
                  <a:pt x="831" y="538"/>
                </a:lnTo>
                <a:lnTo>
                  <a:pt x="840" y="534"/>
                </a:lnTo>
                <a:lnTo>
                  <a:pt x="846" y="528"/>
                </a:lnTo>
                <a:lnTo>
                  <a:pt x="853" y="523"/>
                </a:lnTo>
                <a:lnTo>
                  <a:pt x="859" y="516"/>
                </a:lnTo>
                <a:lnTo>
                  <a:pt x="864" y="509"/>
                </a:lnTo>
                <a:lnTo>
                  <a:pt x="869" y="502"/>
                </a:lnTo>
                <a:lnTo>
                  <a:pt x="873" y="493"/>
                </a:lnTo>
                <a:lnTo>
                  <a:pt x="875" y="486"/>
                </a:lnTo>
                <a:lnTo>
                  <a:pt x="878" y="476"/>
                </a:lnTo>
                <a:lnTo>
                  <a:pt x="879" y="468"/>
                </a:lnTo>
                <a:lnTo>
                  <a:pt x="880" y="458"/>
                </a:lnTo>
                <a:lnTo>
                  <a:pt x="880" y="91"/>
                </a:lnTo>
                <a:lnTo>
                  <a:pt x="879" y="82"/>
                </a:lnTo>
                <a:lnTo>
                  <a:pt x="878" y="73"/>
                </a:lnTo>
                <a:lnTo>
                  <a:pt x="875" y="64"/>
                </a:lnTo>
                <a:lnTo>
                  <a:pt x="873" y="56"/>
                </a:lnTo>
                <a:lnTo>
                  <a:pt x="869" y="48"/>
                </a:lnTo>
                <a:lnTo>
                  <a:pt x="864" y="41"/>
                </a:lnTo>
                <a:lnTo>
                  <a:pt x="859" y="33"/>
                </a:lnTo>
                <a:lnTo>
                  <a:pt x="853" y="27"/>
                </a:lnTo>
                <a:lnTo>
                  <a:pt x="846" y="21"/>
                </a:lnTo>
                <a:lnTo>
                  <a:pt x="840" y="15"/>
                </a:lnTo>
                <a:lnTo>
                  <a:pt x="831" y="11"/>
                </a:lnTo>
                <a:lnTo>
                  <a:pt x="824" y="8"/>
                </a:lnTo>
                <a:lnTo>
                  <a:pt x="815" y="4"/>
                </a:lnTo>
                <a:lnTo>
                  <a:pt x="807" y="2"/>
                </a:lnTo>
                <a:lnTo>
                  <a:pt x="797" y="0"/>
                </a:lnTo>
                <a:lnTo>
                  <a:pt x="787" y="0"/>
                </a:lnTo>
                <a:lnTo>
                  <a:pt x="92" y="0"/>
                </a:lnTo>
                <a:close/>
              </a:path>
            </a:pathLst>
          </a:custGeom>
          <a:solidFill>
            <a:srgbClr val="A4D0EB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4" name="Freeform 264"/>
          <p:cNvSpPr>
            <a:spLocks/>
          </p:cNvSpPr>
          <p:nvPr/>
        </p:nvSpPr>
        <p:spPr bwMode="auto">
          <a:xfrm>
            <a:off x="6389688" y="2361481"/>
            <a:ext cx="544512" cy="433387"/>
          </a:xfrm>
          <a:custGeom>
            <a:avLst/>
            <a:gdLst>
              <a:gd name="T0" fmla="*/ 111 w 741"/>
              <a:gd name="T1" fmla="*/ 1 h 772"/>
              <a:gd name="T2" fmla="*/ 86 w 741"/>
              <a:gd name="T3" fmla="*/ 5 h 772"/>
              <a:gd name="T4" fmla="*/ 64 w 741"/>
              <a:gd name="T5" fmla="*/ 15 h 772"/>
              <a:gd name="T6" fmla="*/ 45 w 741"/>
              <a:gd name="T7" fmla="*/ 27 h 772"/>
              <a:gd name="T8" fmla="*/ 27 w 741"/>
              <a:gd name="T9" fmla="*/ 45 h 772"/>
              <a:gd name="T10" fmla="*/ 15 w 741"/>
              <a:gd name="T11" fmla="*/ 64 h 772"/>
              <a:gd name="T12" fmla="*/ 5 w 741"/>
              <a:gd name="T13" fmla="*/ 86 h 772"/>
              <a:gd name="T14" fmla="*/ 0 w 741"/>
              <a:gd name="T15" fmla="*/ 111 h 772"/>
              <a:gd name="T16" fmla="*/ 0 w 741"/>
              <a:gd name="T17" fmla="*/ 650 h 772"/>
              <a:gd name="T18" fmla="*/ 2 w 741"/>
              <a:gd name="T19" fmla="*/ 674 h 772"/>
              <a:gd name="T20" fmla="*/ 9 w 741"/>
              <a:gd name="T21" fmla="*/ 698 h 772"/>
              <a:gd name="T22" fmla="*/ 21 w 741"/>
              <a:gd name="T23" fmla="*/ 718 h 772"/>
              <a:gd name="T24" fmla="*/ 36 w 741"/>
              <a:gd name="T25" fmla="*/ 736 h 772"/>
              <a:gd name="T26" fmla="*/ 54 w 741"/>
              <a:gd name="T27" fmla="*/ 751 h 772"/>
              <a:gd name="T28" fmla="*/ 74 w 741"/>
              <a:gd name="T29" fmla="*/ 763 h 772"/>
              <a:gd name="T30" fmla="*/ 98 w 741"/>
              <a:gd name="T31" fmla="*/ 770 h 772"/>
              <a:gd name="T32" fmla="*/ 123 w 741"/>
              <a:gd name="T33" fmla="*/ 772 h 772"/>
              <a:gd name="T34" fmla="*/ 630 w 741"/>
              <a:gd name="T35" fmla="*/ 772 h 772"/>
              <a:gd name="T36" fmla="*/ 654 w 741"/>
              <a:gd name="T37" fmla="*/ 767 h 772"/>
              <a:gd name="T38" fmla="*/ 676 w 741"/>
              <a:gd name="T39" fmla="*/ 758 h 772"/>
              <a:gd name="T40" fmla="*/ 695 w 741"/>
              <a:gd name="T41" fmla="*/ 745 h 772"/>
              <a:gd name="T42" fmla="*/ 712 w 741"/>
              <a:gd name="T43" fmla="*/ 728 h 772"/>
              <a:gd name="T44" fmla="*/ 725 w 741"/>
              <a:gd name="T45" fmla="*/ 708 h 772"/>
              <a:gd name="T46" fmla="*/ 734 w 741"/>
              <a:gd name="T47" fmla="*/ 686 h 772"/>
              <a:gd name="T48" fmla="*/ 740 w 741"/>
              <a:gd name="T49" fmla="*/ 661 h 772"/>
              <a:gd name="T50" fmla="*/ 741 w 741"/>
              <a:gd name="T51" fmla="*/ 122 h 772"/>
              <a:gd name="T52" fmla="*/ 738 w 741"/>
              <a:gd name="T53" fmla="*/ 98 h 772"/>
              <a:gd name="T54" fmla="*/ 731 w 741"/>
              <a:gd name="T55" fmla="*/ 74 h 772"/>
              <a:gd name="T56" fmla="*/ 719 w 741"/>
              <a:gd name="T57" fmla="*/ 54 h 772"/>
              <a:gd name="T58" fmla="*/ 704 w 741"/>
              <a:gd name="T59" fmla="*/ 36 h 772"/>
              <a:gd name="T60" fmla="*/ 686 w 741"/>
              <a:gd name="T61" fmla="*/ 21 h 772"/>
              <a:gd name="T62" fmla="*/ 665 w 741"/>
              <a:gd name="T63" fmla="*/ 9 h 772"/>
              <a:gd name="T64" fmla="*/ 642 w 741"/>
              <a:gd name="T65" fmla="*/ 2 h 772"/>
              <a:gd name="T66" fmla="*/ 617 w 741"/>
              <a:gd name="T6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1" h="772">
                <a:moveTo>
                  <a:pt x="123" y="0"/>
                </a:moveTo>
                <a:lnTo>
                  <a:pt x="111" y="1"/>
                </a:lnTo>
                <a:lnTo>
                  <a:pt x="98" y="2"/>
                </a:lnTo>
                <a:lnTo>
                  <a:pt x="86" y="5"/>
                </a:lnTo>
                <a:lnTo>
                  <a:pt x="74" y="9"/>
                </a:lnTo>
                <a:lnTo>
                  <a:pt x="64" y="15"/>
                </a:lnTo>
                <a:lnTo>
                  <a:pt x="54" y="21"/>
                </a:lnTo>
                <a:lnTo>
                  <a:pt x="45" y="27"/>
                </a:lnTo>
                <a:lnTo>
                  <a:pt x="36" y="36"/>
                </a:lnTo>
                <a:lnTo>
                  <a:pt x="27" y="45"/>
                </a:lnTo>
                <a:lnTo>
                  <a:pt x="21" y="54"/>
                </a:lnTo>
                <a:lnTo>
                  <a:pt x="15" y="64"/>
                </a:lnTo>
                <a:lnTo>
                  <a:pt x="9" y="74"/>
                </a:lnTo>
                <a:lnTo>
                  <a:pt x="5" y="86"/>
                </a:lnTo>
                <a:lnTo>
                  <a:pt x="2" y="98"/>
                </a:lnTo>
                <a:lnTo>
                  <a:pt x="0" y="111"/>
                </a:lnTo>
                <a:lnTo>
                  <a:pt x="0" y="122"/>
                </a:lnTo>
                <a:lnTo>
                  <a:pt x="0" y="650"/>
                </a:lnTo>
                <a:lnTo>
                  <a:pt x="0" y="661"/>
                </a:lnTo>
                <a:lnTo>
                  <a:pt x="2" y="674"/>
                </a:lnTo>
                <a:lnTo>
                  <a:pt x="5" y="686"/>
                </a:lnTo>
                <a:lnTo>
                  <a:pt x="9" y="698"/>
                </a:lnTo>
                <a:lnTo>
                  <a:pt x="15" y="708"/>
                </a:lnTo>
                <a:lnTo>
                  <a:pt x="21" y="718"/>
                </a:lnTo>
                <a:lnTo>
                  <a:pt x="27" y="728"/>
                </a:lnTo>
                <a:lnTo>
                  <a:pt x="36" y="736"/>
                </a:lnTo>
                <a:lnTo>
                  <a:pt x="45" y="745"/>
                </a:lnTo>
                <a:lnTo>
                  <a:pt x="54" y="751"/>
                </a:lnTo>
                <a:lnTo>
                  <a:pt x="64" y="758"/>
                </a:lnTo>
                <a:lnTo>
                  <a:pt x="74" y="763"/>
                </a:lnTo>
                <a:lnTo>
                  <a:pt x="86" y="767"/>
                </a:lnTo>
                <a:lnTo>
                  <a:pt x="98" y="770"/>
                </a:lnTo>
                <a:lnTo>
                  <a:pt x="111" y="772"/>
                </a:lnTo>
                <a:lnTo>
                  <a:pt x="123" y="772"/>
                </a:lnTo>
                <a:lnTo>
                  <a:pt x="617" y="772"/>
                </a:lnTo>
                <a:lnTo>
                  <a:pt x="630" y="772"/>
                </a:lnTo>
                <a:lnTo>
                  <a:pt x="642" y="770"/>
                </a:lnTo>
                <a:lnTo>
                  <a:pt x="654" y="767"/>
                </a:lnTo>
                <a:lnTo>
                  <a:pt x="665" y="763"/>
                </a:lnTo>
                <a:lnTo>
                  <a:pt x="676" y="758"/>
                </a:lnTo>
                <a:lnTo>
                  <a:pt x="686" y="751"/>
                </a:lnTo>
                <a:lnTo>
                  <a:pt x="695" y="745"/>
                </a:lnTo>
                <a:lnTo>
                  <a:pt x="704" y="736"/>
                </a:lnTo>
                <a:lnTo>
                  <a:pt x="712" y="728"/>
                </a:lnTo>
                <a:lnTo>
                  <a:pt x="719" y="718"/>
                </a:lnTo>
                <a:lnTo>
                  <a:pt x="725" y="708"/>
                </a:lnTo>
                <a:lnTo>
                  <a:pt x="731" y="698"/>
                </a:lnTo>
                <a:lnTo>
                  <a:pt x="734" y="686"/>
                </a:lnTo>
                <a:lnTo>
                  <a:pt x="738" y="674"/>
                </a:lnTo>
                <a:lnTo>
                  <a:pt x="740" y="661"/>
                </a:lnTo>
                <a:lnTo>
                  <a:pt x="741" y="650"/>
                </a:lnTo>
                <a:lnTo>
                  <a:pt x="741" y="122"/>
                </a:lnTo>
                <a:lnTo>
                  <a:pt x="740" y="111"/>
                </a:lnTo>
                <a:lnTo>
                  <a:pt x="738" y="98"/>
                </a:lnTo>
                <a:lnTo>
                  <a:pt x="734" y="86"/>
                </a:lnTo>
                <a:lnTo>
                  <a:pt x="731" y="74"/>
                </a:lnTo>
                <a:lnTo>
                  <a:pt x="725" y="64"/>
                </a:lnTo>
                <a:lnTo>
                  <a:pt x="719" y="54"/>
                </a:lnTo>
                <a:lnTo>
                  <a:pt x="712" y="45"/>
                </a:lnTo>
                <a:lnTo>
                  <a:pt x="704" y="36"/>
                </a:lnTo>
                <a:lnTo>
                  <a:pt x="695" y="27"/>
                </a:lnTo>
                <a:lnTo>
                  <a:pt x="686" y="21"/>
                </a:lnTo>
                <a:lnTo>
                  <a:pt x="676" y="15"/>
                </a:lnTo>
                <a:lnTo>
                  <a:pt x="665" y="9"/>
                </a:lnTo>
                <a:lnTo>
                  <a:pt x="654" y="5"/>
                </a:lnTo>
                <a:lnTo>
                  <a:pt x="642" y="2"/>
                </a:lnTo>
                <a:lnTo>
                  <a:pt x="630" y="1"/>
                </a:lnTo>
                <a:lnTo>
                  <a:pt x="617" y="0"/>
                </a:lnTo>
                <a:lnTo>
                  <a:pt x="123" y="0"/>
                </a:lnTo>
                <a:close/>
              </a:path>
            </a:pathLst>
          </a:custGeom>
          <a:solidFill>
            <a:srgbClr val="FFCC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6" name="Freeform 266"/>
          <p:cNvSpPr>
            <a:spLocks/>
          </p:cNvSpPr>
          <p:nvPr/>
        </p:nvSpPr>
        <p:spPr bwMode="auto">
          <a:xfrm>
            <a:off x="5426075" y="2709143"/>
            <a:ext cx="1408113" cy="198438"/>
          </a:xfrm>
          <a:custGeom>
            <a:avLst/>
            <a:gdLst>
              <a:gd name="T0" fmla="*/ 1910 w 1910"/>
              <a:gd name="T1" fmla="*/ 218 h 352"/>
              <a:gd name="T2" fmla="*/ 1895 w 1910"/>
              <a:gd name="T3" fmla="*/ 218 h 352"/>
              <a:gd name="T4" fmla="*/ 1895 w 1910"/>
              <a:gd name="T5" fmla="*/ 345 h 352"/>
              <a:gd name="T6" fmla="*/ 1902 w 1910"/>
              <a:gd name="T7" fmla="*/ 345 h 352"/>
              <a:gd name="T8" fmla="*/ 1902 w 1910"/>
              <a:gd name="T9" fmla="*/ 337 h 352"/>
              <a:gd name="T10" fmla="*/ 1899 w 1910"/>
              <a:gd name="T11" fmla="*/ 338 h 352"/>
              <a:gd name="T12" fmla="*/ 1897 w 1910"/>
              <a:gd name="T13" fmla="*/ 340 h 352"/>
              <a:gd name="T14" fmla="*/ 1896 w 1910"/>
              <a:gd name="T15" fmla="*/ 341 h 352"/>
              <a:gd name="T16" fmla="*/ 1902 w 1910"/>
              <a:gd name="T17" fmla="*/ 337 h 352"/>
              <a:gd name="T18" fmla="*/ 7 w 1910"/>
              <a:gd name="T19" fmla="*/ 337 h 352"/>
              <a:gd name="T20" fmla="*/ 7 w 1910"/>
              <a:gd name="T21" fmla="*/ 345 h 352"/>
              <a:gd name="T22" fmla="*/ 15 w 1910"/>
              <a:gd name="T23" fmla="*/ 345 h 352"/>
              <a:gd name="T24" fmla="*/ 13 w 1910"/>
              <a:gd name="T25" fmla="*/ 341 h 352"/>
              <a:gd name="T26" fmla="*/ 11 w 1910"/>
              <a:gd name="T27" fmla="*/ 340 h 352"/>
              <a:gd name="T28" fmla="*/ 10 w 1910"/>
              <a:gd name="T29" fmla="*/ 338 h 352"/>
              <a:gd name="T30" fmla="*/ 15 w 1910"/>
              <a:gd name="T31" fmla="*/ 345 h 352"/>
              <a:gd name="T32" fmla="*/ 15 w 1910"/>
              <a:gd name="T33" fmla="*/ 7 h 352"/>
              <a:gd name="T34" fmla="*/ 7 w 1910"/>
              <a:gd name="T35" fmla="*/ 7 h 352"/>
              <a:gd name="T36" fmla="*/ 7 w 1910"/>
              <a:gd name="T37" fmla="*/ 15 h 352"/>
              <a:gd name="T38" fmla="*/ 10 w 1910"/>
              <a:gd name="T39" fmla="*/ 14 h 352"/>
              <a:gd name="T40" fmla="*/ 11 w 1910"/>
              <a:gd name="T41" fmla="*/ 13 h 352"/>
              <a:gd name="T42" fmla="*/ 13 w 1910"/>
              <a:gd name="T43" fmla="*/ 10 h 352"/>
              <a:gd name="T44" fmla="*/ 7 w 1910"/>
              <a:gd name="T45" fmla="*/ 15 h 352"/>
              <a:gd name="T46" fmla="*/ 1171 w 1910"/>
              <a:gd name="T47" fmla="*/ 15 h 352"/>
              <a:gd name="T48" fmla="*/ 1171 w 1910"/>
              <a:gd name="T49" fmla="*/ 0 h 352"/>
              <a:gd name="T50" fmla="*/ 7 w 1910"/>
              <a:gd name="T51" fmla="*/ 0 h 352"/>
              <a:gd name="T52" fmla="*/ 4 w 1910"/>
              <a:gd name="T53" fmla="*/ 1 h 352"/>
              <a:gd name="T54" fmla="*/ 2 w 1910"/>
              <a:gd name="T55" fmla="*/ 2 h 352"/>
              <a:gd name="T56" fmla="*/ 0 w 1910"/>
              <a:gd name="T57" fmla="*/ 4 h 352"/>
              <a:gd name="T58" fmla="*/ 0 w 1910"/>
              <a:gd name="T59" fmla="*/ 7 h 352"/>
              <a:gd name="T60" fmla="*/ 0 w 1910"/>
              <a:gd name="T61" fmla="*/ 345 h 352"/>
              <a:gd name="T62" fmla="*/ 0 w 1910"/>
              <a:gd name="T63" fmla="*/ 348 h 352"/>
              <a:gd name="T64" fmla="*/ 2 w 1910"/>
              <a:gd name="T65" fmla="*/ 350 h 352"/>
              <a:gd name="T66" fmla="*/ 4 w 1910"/>
              <a:gd name="T67" fmla="*/ 352 h 352"/>
              <a:gd name="T68" fmla="*/ 7 w 1910"/>
              <a:gd name="T69" fmla="*/ 352 h 352"/>
              <a:gd name="T70" fmla="*/ 1902 w 1910"/>
              <a:gd name="T71" fmla="*/ 352 h 352"/>
              <a:gd name="T72" fmla="*/ 1906 w 1910"/>
              <a:gd name="T73" fmla="*/ 352 h 352"/>
              <a:gd name="T74" fmla="*/ 1908 w 1910"/>
              <a:gd name="T75" fmla="*/ 350 h 352"/>
              <a:gd name="T76" fmla="*/ 1910 w 1910"/>
              <a:gd name="T77" fmla="*/ 348 h 352"/>
              <a:gd name="T78" fmla="*/ 1910 w 1910"/>
              <a:gd name="T79" fmla="*/ 345 h 352"/>
              <a:gd name="T80" fmla="*/ 1910 w 1910"/>
              <a:gd name="T81" fmla="*/ 218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0" h="352">
                <a:moveTo>
                  <a:pt x="1910" y="218"/>
                </a:moveTo>
                <a:lnTo>
                  <a:pt x="1895" y="218"/>
                </a:lnTo>
                <a:lnTo>
                  <a:pt x="1895" y="345"/>
                </a:lnTo>
                <a:lnTo>
                  <a:pt x="1902" y="345"/>
                </a:lnTo>
                <a:lnTo>
                  <a:pt x="1902" y="337"/>
                </a:lnTo>
                <a:lnTo>
                  <a:pt x="1899" y="338"/>
                </a:lnTo>
                <a:lnTo>
                  <a:pt x="1897" y="340"/>
                </a:lnTo>
                <a:lnTo>
                  <a:pt x="1896" y="341"/>
                </a:lnTo>
                <a:lnTo>
                  <a:pt x="1902" y="337"/>
                </a:lnTo>
                <a:lnTo>
                  <a:pt x="7" y="337"/>
                </a:lnTo>
                <a:lnTo>
                  <a:pt x="7" y="345"/>
                </a:lnTo>
                <a:lnTo>
                  <a:pt x="15" y="345"/>
                </a:lnTo>
                <a:lnTo>
                  <a:pt x="13" y="341"/>
                </a:lnTo>
                <a:lnTo>
                  <a:pt x="11" y="340"/>
                </a:lnTo>
                <a:lnTo>
                  <a:pt x="10" y="338"/>
                </a:lnTo>
                <a:lnTo>
                  <a:pt x="15" y="345"/>
                </a:lnTo>
                <a:lnTo>
                  <a:pt x="15" y="7"/>
                </a:lnTo>
                <a:lnTo>
                  <a:pt x="7" y="7"/>
                </a:lnTo>
                <a:lnTo>
                  <a:pt x="7" y="15"/>
                </a:lnTo>
                <a:lnTo>
                  <a:pt x="10" y="14"/>
                </a:lnTo>
                <a:lnTo>
                  <a:pt x="11" y="13"/>
                </a:lnTo>
                <a:lnTo>
                  <a:pt x="13" y="10"/>
                </a:lnTo>
                <a:lnTo>
                  <a:pt x="7" y="15"/>
                </a:lnTo>
                <a:lnTo>
                  <a:pt x="1171" y="15"/>
                </a:lnTo>
                <a:lnTo>
                  <a:pt x="1171" y="0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345"/>
                </a:lnTo>
                <a:lnTo>
                  <a:pt x="0" y="348"/>
                </a:lnTo>
                <a:lnTo>
                  <a:pt x="2" y="350"/>
                </a:lnTo>
                <a:lnTo>
                  <a:pt x="4" y="352"/>
                </a:lnTo>
                <a:lnTo>
                  <a:pt x="7" y="352"/>
                </a:lnTo>
                <a:lnTo>
                  <a:pt x="1902" y="352"/>
                </a:lnTo>
                <a:lnTo>
                  <a:pt x="1906" y="352"/>
                </a:lnTo>
                <a:lnTo>
                  <a:pt x="1908" y="350"/>
                </a:lnTo>
                <a:lnTo>
                  <a:pt x="1910" y="348"/>
                </a:lnTo>
                <a:lnTo>
                  <a:pt x="1910" y="345"/>
                </a:lnTo>
                <a:lnTo>
                  <a:pt x="191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7" name="Freeform 267"/>
          <p:cNvSpPr>
            <a:spLocks/>
          </p:cNvSpPr>
          <p:nvPr/>
        </p:nvSpPr>
        <p:spPr bwMode="auto">
          <a:xfrm>
            <a:off x="6288088" y="2694856"/>
            <a:ext cx="49212" cy="36512"/>
          </a:xfrm>
          <a:custGeom>
            <a:avLst/>
            <a:gdLst>
              <a:gd name="T0" fmla="*/ 0 w 67"/>
              <a:gd name="T1" fmla="*/ 66 h 66"/>
              <a:gd name="T2" fmla="*/ 67 w 67"/>
              <a:gd name="T3" fmla="*/ 33 h 66"/>
              <a:gd name="T4" fmla="*/ 0 w 67"/>
              <a:gd name="T5" fmla="*/ 0 h 66"/>
              <a:gd name="T6" fmla="*/ 0 w 67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6"/>
                </a:moveTo>
                <a:lnTo>
                  <a:pt x="67" y="33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8" name="Freeform 268"/>
          <p:cNvSpPr>
            <a:spLocks/>
          </p:cNvSpPr>
          <p:nvPr/>
        </p:nvSpPr>
        <p:spPr bwMode="auto">
          <a:xfrm>
            <a:off x="6391275" y="2551981"/>
            <a:ext cx="531813" cy="4762"/>
          </a:xfrm>
          <a:custGeom>
            <a:avLst/>
            <a:gdLst>
              <a:gd name="T0" fmla="*/ 0 w 724"/>
              <a:gd name="T1" fmla="*/ 0 h 7"/>
              <a:gd name="T2" fmla="*/ 0 w 724"/>
              <a:gd name="T3" fmla="*/ 6 h 7"/>
              <a:gd name="T4" fmla="*/ 724 w 724"/>
              <a:gd name="T5" fmla="*/ 7 h 7"/>
              <a:gd name="T6" fmla="*/ 724 w 724"/>
              <a:gd name="T7" fmla="*/ 0 h 7"/>
              <a:gd name="T8" fmla="*/ 0 w 72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" h="7">
                <a:moveTo>
                  <a:pt x="0" y="0"/>
                </a:moveTo>
                <a:lnTo>
                  <a:pt x="0" y="6"/>
                </a:lnTo>
                <a:lnTo>
                  <a:pt x="724" y="7"/>
                </a:lnTo>
                <a:lnTo>
                  <a:pt x="7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9" name="Freeform 269"/>
          <p:cNvSpPr>
            <a:spLocks/>
          </p:cNvSpPr>
          <p:nvPr/>
        </p:nvSpPr>
        <p:spPr bwMode="auto">
          <a:xfrm>
            <a:off x="6475413" y="2531343"/>
            <a:ext cx="28575" cy="22225"/>
          </a:xfrm>
          <a:custGeom>
            <a:avLst/>
            <a:gdLst>
              <a:gd name="T0" fmla="*/ 21 w 39"/>
              <a:gd name="T1" fmla="*/ 39 h 39"/>
              <a:gd name="T2" fmla="*/ 39 w 39"/>
              <a:gd name="T3" fmla="*/ 0 h 39"/>
              <a:gd name="T4" fmla="*/ 0 w 39"/>
              <a:gd name="T5" fmla="*/ 0 h 39"/>
              <a:gd name="T6" fmla="*/ 21 w 39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9">
                <a:moveTo>
                  <a:pt x="21" y="39"/>
                </a:moveTo>
                <a:lnTo>
                  <a:pt x="39" y="0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1" name="Freeform 271"/>
          <p:cNvSpPr>
            <a:spLocks/>
          </p:cNvSpPr>
          <p:nvPr/>
        </p:nvSpPr>
        <p:spPr bwMode="auto">
          <a:xfrm>
            <a:off x="6548438" y="2239243"/>
            <a:ext cx="450850" cy="82550"/>
          </a:xfrm>
          <a:custGeom>
            <a:avLst/>
            <a:gdLst>
              <a:gd name="T0" fmla="*/ 613 w 613"/>
              <a:gd name="T1" fmla="*/ 16 h 145"/>
              <a:gd name="T2" fmla="*/ 613 w 613"/>
              <a:gd name="T3" fmla="*/ 0 h 145"/>
              <a:gd name="T4" fmla="*/ 7 w 613"/>
              <a:gd name="T5" fmla="*/ 0 h 145"/>
              <a:gd name="T6" fmla="*/ 4 w 613"/>
              <a:gd name="T7" fmla="*/ 1 h 145"/>
              <a:gd name="T8" fmla="*/ 2 w 613"/>
              <a:gd name="T9" fmla="*/ 3 h 145"/>
              <a:gd name="T10" fmla="*/ 1 w 613"/>
              <a:gd name="T11" fmla="*/ 6 h 145"/>
              <a:gd name="T12" fmla="*/ 0 w 613"/>
              <a:gd name="T13" fmla="*/ 9 h 145"/>
              <a:gd name="T14" fmla="*/ 0 w 613"/>
              <a:gd name="T15" fmla="*/ 145 h 145"/>
              <a:gd name="T16" fmla="*/ 15 w 613"/>
              <a:gd name="T17" fmla="*/ 145 h 145"/>
              <a:gd name="T18" fmla="*/ 15 w 613"/>
              <a:gd name="T19" fmla="*/ 9 h 145"/>
              <a:gd name="T20" fmla="*/ 7 w 613"/>
              <a:gd name="T21" fmla="*/ 16 h 145"/>
              <a:gd name="T22" fmla="*/ 10 w 613"/>
              <a:gd name="T23" fmla="*/ 15 h 145"/>
              <a:gd name="T24" fmla="*/ 12 w 613"/>
              <a:gd name="T25" fmla="*/ 13 h 145"/>
              <a:gd name="T26" fmla="*/ 14 w 613"/>
              <a:gd name="T27" fmla="*/ 11 h 145"/>
              <a:gd name="T28" fmla="*/ 15 w 613"/>
              <a:gd name="T29" fmla="*/ 9 h 145"/>
              <a:gd name="T30" fmla="*/ 7 w 613"/>
              <a:gd name="T31" fmla="*/ 9 h 145"/>
              <a:gd name="T32" fmla="*/ 7 w 613"/>
              <a:gd name="T33" fmla="*/ 16 h 145"/>
              <a:gd name="T34" fmla="*/ 613 w 613"/>
              <a:gd name="T35" fmla="*/ 1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3" h="145">
                <a:moveTo>
                  <a:pt x="613" y="16"/>
                </a:moveTo>
                <a:lnTo>
                  <a:pt x="61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1" y="6"/>
                </a:lnTo>
                <a:lnTo>
                  <a:pt x="0" y="9"/>
                </a:lnTo>
                <a:lnTo>
                  <a:pt x="0" y="145"/>
                </a:lnTo>
                <a:lnTo>
                  <a:pt x="15" y="145"/>
                </a:lnTo>
                <a:lnTo>
                  <a:pt x="15" y="9"/>
                </a:lnTo>
                <a:lnTo>
                  <a:pt x="7" y="16"/>
                </a:lnTo>
                <a:lnTo>
                  <a:pt x="10" y="15"/>
                </a:lnTo>
                <a:lnTo>
                  <a:pt x="12" y="13"/>
                </a:lnTo>
                <a:lnTo>
                  <a:pt x="14" y="11"/>
                </a:lnTo>
                <a:lnTo>
                  <a:pt x="15" y="9"/>
                </a:lnTo>
                <a:lnTo>
                  <a:pt x="7" y="9"/>
                </a:lnTo>
                <a:lnTo>
                  <a:pt x="7" y="16"/>
                </a:lnTo>
                <a:lnTo>
                  <a:pt x="61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2" name="Freeform 272"/>
          <p:cNvSpPr>
            <a:spLocks/>
          </p:cNvSpPr>
          <p:nvPr/>
        </p:nvSpPr>
        <p:spPr bwMode="auto">
          <a:xfrm>
            <a:off x="6527800" y="2320206"/>
            <a:ext cx="49213" cy="38100"/>
          </a:xfrm>
          <a:custGeom>
            <a:avLst/>
            <a:gdLst>
              <a:gd name="T0" fmla="*/ 0 w 67"/>
              <a:gd name="T1" fmla="*/ 0 h 69"/>
              <a:gd name="T2" fmla="*/ 33 w 67"/>
              <a:gd name="T3" fmla="*/ 69 h 69"/>
              <a:gd name="T4" fmla="*/ 67 w 67"/>
              <a:gd name="T5" fmla="*/ 0 h 69"/>
              <a:gd name="T6" fmla="*/ 0 w 67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9">
                <a:moveTo>
                  <a:pt x="0" y="0"/>
                </a:moveTo>
                <a:lnTo>
                  <a:pt x="33" y="69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3" name="Rectangle 273"/>
          <p:cNvSpPr>
            <a:spLocks noChangeArrowheads="1"/>
          </p:cNvSpPr>
          <p:nvPr/>
        </p:nvSpPr>
        <p:spPr bwMode="auto">
          <a:xfrm>
            <a:off x="6653213" y="2159868"/>
            <a:ext cx="363537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4" name="Rectangle 274"/>
          <p:cNvSpPr>
            <a:spLocks noChangeArrowheads="1"/>
          </p:cNvSpPr>
          <p:nvPr/>
        </p:nvSpPr>
        <p:spPr bwMode="auto">
          <a:xfrm>
            <a:off x="6680200" y="2175743"/>
            <a:ext cx="3175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5" name="Rectangle 275"/>
          <p:cNvSpPr>
            <a:spLocks noChangeArrowheads="1"/>
          </p:cNvSpPr>
          <p:nvPr/>
        </p:nvSpPr>
        <p:spPr bwMode="auto">
          <a:xfrm>
            <a:off x="6680200" y="2178918"/>
            <a:ext cx="2174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>
                <a:solidFill>
                  <a:srgbClr val="000000"/>
                </a:solidFill>
              </a:rPr>
              <a:t>Monomer</a:t>
            </a:r>
            <a:endParaRPr lang="en-GB"/>
          </a:p>
        </p:txBody>
      </p:sp>
      <p:sp>
        <p:nvSpPr>
          <p:cNvPr id="20757" name="Rectangle 277"/>
          <p:cNvSpPr>
            <a:spLocks noChangeArrowheads="1"/>
          </p:cNvSpPr>
          <p:nvPr/>
        </p:nvSpPr>
        <p:spPr bwMode="auto">
          <a:xfrm>
            <a:off x="5532438" y="2509118"/>
            <a:ext cx="11112" cy="163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8" name="Freeform 278"/>
          <p:cNvSpPr>
            <a:spLocks/>
          </p:cNvSpPr>
          <p:nvPr/>
        </p:nvSpPr>
        <p:spPr bwMode="auto">
          <a:xfrm>
            <a:off x="5513388" y="2671043"/>
            <a:ext cx="50800" cy="38100"/>
          </a:xfrm>
          <a:custGeom>
            <a:avLst/>
            <a:gdLst>
              <a:gd name="T0" fmla="*/ 0 w 68"/>
              <a:gd name="T1" fmla="*/ 0 h 68"/>
              <a:gd name="T2" fmla="*/ 34 w 68"/>
              <a:gd name="T3" fmla="*/ 68 h 68"/>
              <a:gd name="T4" fmla="*/ 68 w 68"/>
              <a:gd name="T5" fmla="*/ 0 h 68"/>
              <a:gd name="T6" fmla="*/ 0 w 68"/>
              <a:gd name="T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0" y="0"/>
                </a:moveTo>
                <a:lnTo>
                  <a:pt x="34" y="68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0" name="Rectangle 280"/>
          <p:cNvSpPr>
            <a:spLocks noChangeArrowheads="1"/>
          </p:cNvSpPr>
          <p:nvPr/>
        </p:nvSpPr>
        <p:spPr bwMode="auto">
          <a:xfrm>
            <a:off x="5695950" y="2631356"/>
            <a:ext cx="9525" cy="460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1" name="Freeform 281"/>
          <p:cNvSpPr>
            <a:spLocks/>
          </p:cNvSpPr>
          <p:nvPr/>
        </p:nvSpPr>
        <p:spPr bwMode="auto">
          <a:xfrm>
            <a:off x="5675313" y="2675806"/>
            <a:ext cx="50800" cy="38100"/>
          </a:xfrm>
          <a:custGeom>
            <a:avLst/>
            <a:gdLst>
              <a:gd name="T0" fmla="*/ 0 w 67"/>
              <a:gd name="T1" fmla="*/ 0 h 67"/>
              <a:gd name="T2" fmla="*/ 33 w 67"/>
              <a:gd name="T3" fmla="*/ 67 h 67"/>
              <a:gd name="T4" fmla="*/ 67 w 67"/>
              <a:gd name="T5" fmla="*/ 0 h 67"/>
              <a:gd name="T6" fmla="*/ 0 w 67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7">
                <a:moveTo>
                  <a:pt x="0" y="0"/>
                </a:moveTo>
                <a:lnTo>
                  <a:pt x="33" y="67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3" name="Freeform 283"/>
          <p:cNvSpPr>
            <a:spLocks/>
          </p:cNvSpPr>
          <p:nvPr/>
        </p:nvSpPr>
        <p:spPr bwMode="auto">
          <a:xfrm>
            <a:off x="5667375" y="2605956"/>
            <a:ext cx="66675" cy="47625"/>
          </a:xfrm>
          <a:custGeom>
            <a:avLst/>
            <a:gdLst>
              <a:gd name="T0" fmla="*/ 47 w 95"/>
              <a:gd name="T1" fmla="*/ 0 h 82"/>
              <a:gd name="T2" fmla="*/ 0 w 95"/>
              <a:gd name="T3" fmla="*/ 82 h 82"/>
              <a:gd name="T4" fmla="*/ 95 w 95"/>
              <a:gd name="T5" fmla="*/ 82 h 82"/>
              <a:gd name="T6" fmla="*/ 47 w 95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2">
                <a:moveTo>
                  <a:pt x="47" y="0"/>
                </a:moveTo>
                <a:lnTo>
                  <a:pt x="0" y="82"/>
                </a:lnTo>
                <a:lnTo>
                  <a:pt x="95" y="82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4" name="Freeform 284"/>
          <p:cNvSpPr>
            <a:spLocks noEditPoints="1"/>
          </p:cNvSpPr>
          <p:nvPr/>
        </p:nvSpPr>
        <p:spPr bwMode="auto">
          <a:xfrm>
            <a:off x="5661025" y="2602781"/>
            <a:ext cx="77788" cy="52387"/>
          </a:xfrm>
          <a:custGeom>
            <a:avLst/>
            <a:gdLst>
              <a:gd name="T0" fmla="*/ 4 w 108"/>
              <a:gd name="T1" fmla="*/ 86 h 93"/>
              <a:gd name="T2" fmla="*/ 0 w 108"/>
              <a:gd name="T3" fmla="*/ 93 h 93"/>
              <a:gd name="T4" fmla="*/ 7 w 108"/>
              <a:gd name="T5" fmla="*/ 93 h 93"/>
              <a:gd name="T6" fmla="*/ 102 w 108"/>
              <a:gd name="T7" fmla="*/ 93 h 93"/>
              <a:gd name="T8" fmla="*/ 108 w 108"/>
              <a:gd name="T9" fmla="*/ 93 h 93"/>
              <a:gd name="T10" fmla="*/ 105 w 108"/>
              <a:gd name="T11" fmla="*/ 86 h 93"/>
              <a:gd name="T12" fmla="*/ 57 w 108"/>
              <a:gd name="T13" fmla="*/ 5 h 93"/>
              <a:gd name="T14" fmla="*/ 54 w 108"/>
              <a:gd name="T15" fmla="*/ 0 h 93"/>
              <a:gd name="T16" fmla="*/ 52 w 108"/>
              <a:gd name="T17" fmla="*/ 5 h 93"/>
              <a:gd name="T18" fmla="*/ 4 w 108"/>
              <a:gd name="T19" fmla="*/ 86 h 93"/>
              <a:gd name="T20" fmla="*/ 4 w 108"/>
              <a:gd name="T21" fmla="*/ 86 h 93"/>
              <a:gd name="T22" fmla="*/ 57 w 108"/>
              <a:gd name="T23" fmla="*/ 9 h 93"/>
              <a:gd name="T24" fmla="*/ 54 w 108"/>
              <a:gd name="T25" fmla="*/ 7 h 93"/>
              <a:gd name="T26" fmla="*/ 52 w 108"/>
              <a:gd name="T27" fmla="*/ 9 h 93"/>
              <a:gd name="T28" fmla="*/ 100 w 108"/>
              <a:gd name="T29" fmla="*/ 92 h 93"/>
              <a:gd name="T30" fmla="*/ 102 w 108"/>
              <a:gd name="T31" fmla="*/ 89 h 93"/>
              <a:gd name="T32" fmla="*/ 102 w 108"/>
              <a:gd name="T33" fmla="*/ 85 h 93"/>
              <a:gd name="T34" fmla="*/ 7 w 108"/>
              <a:gd name="T35" fmla="*/ 85 h 93"/>
              <a:gd name="T36" fmla="*/ 7 w 108"/>
              <a:gd name="T37" fmla="*/ 89 h 93"/>
              <a:gd name="T38" fmla="*/ 9 w 108"/>
              <a:gd name="T39" fmla="*/ 92 h 93"/>
              <a:gd name="T40" fmla="*/ 57 w 108"/>
              <a:gd name="T41" fmla="*/ 9 h 93"/>
              <a:gd name="T42" fmla="*/ 57 w 108"/>
              <a:gd name="T4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4" y="86"/>
                </a:moveTo>
                <a:lnTo>
                  <a:pt x="0" y="93"/>
                </a:lnTo>
                <a:lnTo>
                  <a:pt x="7" y="93"/>
                </a:lnTo>
                <a:lnTo>
                  <a:pt x="102" y="93"/>
                </a:lnTo>
                <a:lnTo>
                  <a:pt x="108" y="93"/>
                </a:lnTo>
                <a:lnTo>
                  <a:pt x="105" y="86"/>
                </a:lnTo>
                <a:lnTo>
                  <a:pt x="57" y="5"/>
                </a:lnTo>
                <a:lnTo>
                  <a:pt x="54" y="0"/>
                </a:lnTo>
                <a:lnTo>
                  <a:pt x="52" y="5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57" y="9"/>
                </a:moveTo>
                <a:lnTo>
                  <a:pt x="54" y="7"/>
                </a:lnTo>
                <a:lnTo>
                  <a:pt x="52" y="9"/>
                </a:lnTo>
                <a:lnTo>
                  <a:pt x="100" y="92"/>
                </a:lnTo>
                <a:lnTo>
                  <a:pt x="102" y="89"/>
                </a:lnTo>
                <a:lnTo>
                  <a:pt x="102" y="85"/>
                </a:lnTo>
                <a:lnTo>
                  <a:pt x="7" y="85"/>
                </a:lnTo>
                <a:lnTo>
                  <a:pt x="7" y="89"/>
                </a:lnTo>
                <a:lnTo>
                  <a:pt x="9" y="92"/>
                </a:lnTo>
                <a:lnTo>
                  <a:pt x="57" y="9"/>
                </a:lnTo>
                <a:lnTo>
                  <a:pt x="5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6" name="Freeform 286"/>
          <p:cNvSpPr>
            <a:spLocks/>
          </p:cNvSpPr>
          <p:nvPr/>
        </p:nvSpPr>
        <p:spPr bwMode="auto">
          <a:xfrm>
            <a:off x="5667375" y="2559918"/>
            <a:ext cx="66675" cy="46038"/>
          </a:xfrm>
          <a:custGeom>
            <a:avLst/>
            <a:gdLst>
              <a:gd name="T0" fmla="*/ 48 w 95"/>
              <a:gd name="T1" fmla="*/ 83 h 83"/>
              <a:gd name="T2" fmla="*/ 95 w 95"/>
              <a:gd name="T3" fmla="*/ 0 h 83"/>
              <a:gd name="T4" fmla="*/ 0 w 95"/>
              <a:gd name="T5" fmla="*/ 0 h 83"/>
              <a:gd name="T6" fmla="*/ 48 w 95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3">
                <a:moveTo>
                  <a:pt x="48" y="83"/>
                </a:moveTo>
                <a:lnTo>
                  <a:pt x="95" y="0"/>
                </a:lnTo>
                <a:lnTo>
                  <a:pt x="0" y="0"/>
                </a:lnTo>
                <a:lnTo>
                  <a:pt x="48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7" name="Freeform 287"/>
          <p:cNvSpPr>
            <a:spLocks noEditPoints="1"/>
          </p:cNvSpPr>
          <p:nvPr/>
        </p:nvSpPr>
        <p:spPr bwMode="auto">
          <a:xfrm>
            <a:off x="5661025" y="2558331"/>
            <a:ext cx="77788" cy="52387"/>
          </a:xfrm>
          <a:custGeom>
            <a:avLst/>
            <a:gdLst>
              <a:gd name="T0" fmla="*/ 105 w 108"/>
              <a:gd name="T1" fmla="*/ 6 h 94"/>
              <a:gd name="T2" fmla="*/ 108 w 108"/>
              <a:gd name="T3" fmla="*/ 0 h 94"/>
              <a:gd name="T4" fmla="*/ 102 w 108"/>
              <a:gd name="T5" fmla="*/ 0 h 94"/>
              <a:gd name="T6" fmla="*/ 7 w 108"/>
              <a:gd name="T7" fmla="*/ 0 h 94"/>
              <a:gd name="T8" fmla="*/ 0 w 108"/>
              <a:gd name="T9" fmla="*/ 0 h 94"/>
              <a:gd name="T10" fmla="*/ 4 w 108"/>
              <a:gd name="T11" fmla="*/ 6 h 94"/>
              <a:gd name="T12" fmla="*/ 52 w 108"/>
              <a:gd name="T13" fmla="*/ 88 h 94"/>
              <a:gd name="T14" fmla="*/ 55 w 108"/>
              <a:gd name="T15" fmla="*/ 94 h 94"/>
              <a:gd name="T16" fmla="*/ 58 w 108"/>
              <a:gd name="T17" fmla="*/ 88 h 94"/>
              <a:gd name="T18" fmla="*/ 105 w 108"/>
              <a:gd name="T19" fmla="*/ 6 h 94"/>
              <a:gd name="T20" fmla="*/ 105 w 108"/>
              <a:gd name="T21" fmla="*/ 6 h 94"/>
              <a:gd name="T22" fmla="*/ 52 w 108"/>
              <a:gd name="T23" fmla="*/ 84 h 94"/>
              <a:gd name="T24" fmla="*/ 55 w 108"/>
              <a:gd name="T25" fmla="*/ 86 h 94"/>
              <a:gd name="T26" fmla="*/ 58 w 108"/>
              <a:gd name="T27" fmla="*/ 84 h 94"/>
              <a:gd name="T28" fmla="*/ 9 w 108"/>
              <a:gd name="T29" fmla="*/ 1 h 94"/>
              <a:gd name="T30" fmla="*/ 7 w 108"/>
              <a:gd name="T31" fmla="*/ 4 h 94"/>
              <a:gd name="T32" fmla="*/ 7 w 108"/>
              <a:gd name="T33" fmla="*/ 7 h 94"/>
              <a:gd name="T34" fmla="*/ 102 w 108"/>
              <a:gd name="T35" fmla="*/ 7 h 94"/>
              <a:gd name="T36" fmla="*/ 102 w 108"/>
              <a:gd name="T37" fmla="*/ 4 h 94"/>
              <a:gd name="T38" fmla="*/ 100 w 108"/>
              <a:gd name="T39" fmla="*/ 1 h 94"/>
              <a:gd name="T40" fmla="*/ 52 w 108"/>
              <a:gd name="T41" fmla="*/ 84 h 94"/>
              <a:gd name="T42" fmla="*/ 52 w 108"/>
              <a:gd name="T4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7" y="0"/>
                </a:lnTo>
                <a:lnTo>
                  <a:pt x="0" y="0"/>
                </a:lnTo>
                <a:lnTo>
                  <a:pt x="4" y="6"/>
                </a:lnTo>
                <a:lnTo>
                  <a:pt x="52" y="88"/>
                </a:lnTo>
                <a:lnTo>
                  <a:pt x="55" y="94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2" y="84"/>
                </a:moveTo>
                <a:lnTo>
                  <a:pt x="55" y="86"/>
                </a:lnTo>
                <a:lnTo>
                  <a:pt x="58" y="84"/>
                </a:lnTo>
                <a:lnTo>
                  <a:pt x="9" y="1"/>
                </a:lnTo>
                <a:lnTo>
                  <a:pt x="7" y="4"/>
                </a:lnTo>
                <a:lnTo>
                  <a:pt x="7" y="7"/>
                </a:lnTo>
                <a:lnTo>
                  <a:pt x="102" y="7"/>
                </a:lnTo>
                <a:lnTo>
                  <a:pt x="102" y="4"/>
                </a:lnTo>
                <a:lnTo>
                  <a:pt x="100" y="1"/>
                </a:lnTo>
                <a:lnTo>
                  <a:pt x="52" y="84"/>
                </a:lnTo>
                <a:lnTo>
                  <a:pt x="52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9" name="Freeform 289"/>
          <p:cNvSpPr>
            <a:spLocks/>
          </p:cNvSpPr>
          <p:nvPr/>
        </p:nvSpPr>
        <p:spPr bwMode="auto">
          <a:xfrm>
            <a:off x="5503863" y="2459906"/>
            <a:ext cx="69850" cy="47625"/>
          </a:xfrm>
          <a:custGeom>
            <a:avLst/>
            <a:gdLst>
              <a:gd name="T0" fmla="*/ 49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9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9" y="0"/>
                </a:moveTo>
                <a:lnTo>
                  <a:pt x="0" y="83"/>
                </a:lnTo>
                <a:lnTo>
                  <a:pt x="97" y="83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0" name="Freeform 290"/>
          <p:cNvSpPr>
            <a:spLocks noEditPoints="1"/>
          </p:cNvSpPr>
          <p:nvPr/>
        </p:nvSpPr>
        <p:spPr bwMode="auto">
          <a:xfrm>
            <a:off x="5499100" y="2456731"/>
            <a:ext cx="79375" cy="52387"/>
          </a:xfrm>
          <a:custGeom>
            <a:avLst/>
            <a:gdLst>
              <a:gd name="T0" fmla="*/ 3 w 108"/>
              <a:gd name="T1" fmla="*/ 88 h 94"/>
              <a:gd name="T2" fmla="*/ 0 w 108"/>
              <a:gd name="T3" fmla="*/ 94 h 94"/>
              <a:gd name="T4" fmla="*/ 6 w 108"/>
              <a:gd name="T5" fmla="*/ 94 h 94"/>
              <a:gd name="T6" fmla="*/ 102 w 108"/>
              <a:gd name="T7" fmla="*/ 94 h 94"/>
              <a:gd name="T8" fmla="*/ 108 w 108"/>
              <a:gd name="T9" fmla="*/ 94 h 94"/>
              <a:gd name="T10" fmla="*/ 105 w 108"/>
              <a:gd name="T11" fmla="*/ 88 h 94"/>
              <a:gd name="T12" fmla="*/ 57 w 108"/>
              <a:gd name="T13" fmla="*/ 6 h 94"/>
              <a:gd name="T14" fmla="*/ 53 w 108"/>
              <a:gd name="T15" fmla="*/ 0 h 94"/>
              <a:gd name="T16" fmla="*/ 51 w 108"/>
              <a:gd name="T17" fmla="*/ 6 h 94"/>
              <a:gd name="T18" fmla="*/ 3 w 108"/>
              <a:gd name="T19" fmla="*/ 88 h 94"/>
              <a:gd name="T20" fmla="*/ 3 w 108"/>
              <a:gd name="T21" fmla="*/ 88 h 94"/>
              <a:gd name="T22" fmla="*/ 57 w 108"/>
              <a:gd name="T23" fmla="*/ 10 h 94"/>
              <a:gd name="T24" fmla="*/ 53 w 108"/>
              <a:gd name="T25" fmla="*/ 8 h 94"/>
              <a:gd name="T26" fmla="*/ 51 w 108"/>
              <a:gd name="T27" fmla="*/ 10 h 94"/>
              <a:gd name="T28" fmla="*/ 99 w 108"/>
              <a:gd name="T29" fmla="*/ 93 h 94"/>
              <a:gd name="T30" fmla="*/ 102 w 108"/>
              <a:gd name="T31" fmla="*/ 90 h 94"/>
              <a:gd name="T32" fmla="*/ 102 w 108"/>
              <a:gd name="T33" fmla="*/ 87 h 94"/>
              <a:gd name="T34" fmla="*/ 6 w 108"/>
              <a:gd name="T35" fmla="*/ 87 h 94"/>
              <a:gd name="T36" fmla="*/ 6 w 108"/>
              <a:gd name="T37" fmla="*/ 90 h 94"/>
              <a:gd name="T38" fmla="*/ 10 w 108"/>
              <a:gd name="T39" fmla="*/ 93 h 94"/>
              <a:gd name="T40" fmla="*/ 57 w 108"/>
              <a:gd name="T41" fmla="*/ 10 h 94"/>
              <a:gd name="T42" fmla="*/ 57 w 108"/>
              <a:gd name="T43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3" y="88"/>
                </a:moveTo>
                <a:lnTo>
                  <a:pt x="0" y="94"/>
                </a:lnTo>
                <a:lnTo>
                  <a:pt x="6" y="94"/>
                </a:lnTo>
                <a:lnTo>
                  <a:pt x="102" y="94"/>
                </a:lnTo>
                <a:lnTo>
                  <a:pt x="108" y="94"/>
                </a:lnTo>
                <a:lnTo>
                  <a:pt x="105" y="88"/>
                </a:lnTo>
                <a:lnTo>
                  <a:pt x="57" y="6"/>
                </a:lnTo>
                <a:lnTo>
                  <a:pt x="53" y="0"/>
                </a:lnTo>
                <a:lnTo>
                  <a:pt x="51" y="6"/>
                </a:lnTo>
                <a:lnTo>
                  <a:pt x="3" y="88"/>
                </a:lnTo>
                <a:lnTo>
                  <a:pt x="3" y="88"/>
                </a:lnTo>
                <a:close/>
                <a:moveTo>
                  <a:pt x="57" y="10"/>
                </a:moveTo>
                <a:lnTo>
                  <a:pt x="53" y="8"/>
                </a:lnTo>
                <a:lnTo>
                  <a:pt x="51" y="10"/>
                </a:lnTo>
                <a:lnTo>
                  <a:pt x="99" y="93"/>
                </a:lnTo>
                <a:lnTo>
                  <a:pt x="102" y="90"/>
                </a:lnTo>
                <a:lnTo>
                  <a:pt x="102" y="87"/>
                </a:lnTo>
                <a:lnTo>
                  <a:pt x="6" y="87"/>
                </a:lnTo>
                <a:lnTo>
                  <a:pt x="6" y="90"/>
                </a:lnTo>
                <a:lnTo>
                  <a:pt x="10" y="93"/>
                </a:lnTo>
                <a:lnTo>
                  <a:pt x="57" y="10"/>
                </a:lnTo>
                <a:lnTo>
                  <a:pt x="5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2" name="Freeform 292"/>
          <p:cNvSpPr>
            <a:spLocks/>
          </p:cNvSpPr>
          <p:nvPr/>
        </p:nvSpPr>
        <p:spPr bwMode="auto">
          <a:xfrm>
            <a:off x="5503863" y="2415456"/>
            <a:ext cx="69850" cy="46037"/>
          </a:xfrm>
          <a:custGeom>
            <a:avLst/>
            <a:gdLst>
              <a:gd name="T0" fmla="*/ 49 w 97"/>
              <a:gd name="T1" fmla="*/ 82 h 82"/>
              <a:gd name="T2" fmla="*/ 97 w 97"/>
              <a:gd name="T3" fmla="*/ 0 h 82"/>
              <a:gd name="T4" fmla="*/ 0 w 97"/>
              <a:gd name="T5" fmla="*/ 0 h 82"/>
              <a:gd name="T6" fmla="*/ 49 w 97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2">
                <a:moveTo>
                  <a:pt x="49" y="82"/>
                </a:moveTo>
                <a:lnTo>
                  <a:pt x="97" y="0"/>
                </a:lnTo>
                <a:lnTo>
                  <a:pt x="0" y="0"/>
                </a:lnTo>
                <a:lnTo>
                  <a:pt x="4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3" name="Freeform 293"/>
          <p:cNvSpPr>
            <a:spLocks noEditPoints="1"/>
          </p:cNvSpPr>
          <p:nvPr/>
        </p:nvSpPr>
        <p:spPr bwMode="auto">
          <a:xfrm>
            <a:off x="5499100" y="2413868"/>
            <a:ext cx="79375" cy="52388"/>
          </a:xfrm>
          <a:custGeom>
            <a:avLst/>
            <a:gdLst>
              <a:gd name="T0" fmla="*/ 105 w 108"/>
              <a:gd name="T1" fmla="*/ 6 h 93"/>
              <a:gd name="T2" fmla="*/ 108 w 108"/>
              <a:gd name="T3" fmla="*/ 0 h 93"/>
              <a:gd name="T4" fmla="*/ 102 w 108"/>
              <a:gd name="T5" fmla="*/ 0 h 93"/>
              <a:gd name="T6" fmla="*/ 6 w 108"/>
              <a:gd name="T7" fmla="*/ 0 h 93"/>
              <a:gd name="T8" fmla="*/ 0 w 108"/>
              <a:gd name="T9" fmla="*/ 0 h 93"/>
              <a:gd name="T10" fmla="*/ 3 w 108"/>
              <a:gd name="T11" fmla="*/ 6 h 93"/>
              <a:gd name="T12" fmla="*/ 51 w 108"/>
              <a:gd name="T13" fmla="*/ 88 h 93"/>
              <a:gd name="T14" fmla="*/ 55 w 108"/>
              <a:gd name="T15" fmla="*/ 93 h 93"/>
              <a:gd name="T16" fmla="*/ 58 w 108"/>
              <a:gd name="T17" fmla="*/ 88 h 93"/>
              <a:gd name="T18" fmla="*/ 105 w 108"/>
              <a:gd name="T19" fmla="*/ 6 h 93"/>
              <a:gd name="T20" fmla="*/ 105 w 108"/>
              <a:gd name="T21" fmla="*/ 6 h 93"/>
              <a:gd name="T22" fmla="*/ 51 w 108"/>
              <a:gd name="T23" fmla="*/ 84 h 93"/>
              <a:gd name="T24" fmla="*/ 55 w 108"/>
              <a:gd name="T25" fmla="*/ 86 h 93"/>
              <a:gd name="T26" fmla="*/ 58 w 108"/>
              <a:gd name="T27" fmla="*/ 84 h 93"/>
              <a:gd name="T28" fmla="*/ 10 w 108"/>
              <a:gd name="T29" fmla="*/ 1 h 93"/>
              <a:gd name="T30" fmla="*/ 6 w 108"/>
              <a:gd name="T31" fmla="*/ 4 h 93"/>
              <a:gd name="T32" fmla="*/ 6 w 108"/>
              <a:gd name="T33" fmla="*/ 7 h 93"/>
              <a:gd name="T34" fmla="*/ 102 w 108"/>
              <a:gd name="T35" fmla="*/ 7 h 93"/>
              <a:gd name="T36" fmla="*/ 102 w 108"/>
              <a:gd name="T37" fmla="*/ 4 h 93"/>
              <a:gd name="T38" fmla="*/ 99 w 108"/>
              <a:gd name="T39" fmla="*/ 1 h 93"/>
              <a:gd name="T40" fmla="*/ 51 w 108"/>
              <a:gd name="T41" fmla="*/ 84 h 93"/>
              <a:gd name="T42" fmla="*/ 51 w 108"/>
              <a:gd name="T43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lnTo>
                  <a:pt x="51" y="88"/>
                </a:lnTo>
                <a:lnTo>
                  <a:pt x="55" y="93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1" y="84"/>
                </a:moveTo>
                <a:lnTo>
                  <a:pt x="55" y="86"/>
                </a:lnTo>
                <a:lnTo>
                  <a:pt x="58" y="84"/>
                </a:lnTo>
                <a:lnTo>
                  <a:pt x="10" y="1"/>
                </a:lnTo>
                <a:lnTo>
                  <a:pt x="6" y="4"/>
                </a:lnTo>
                <a:lnTo>
                  <a:pt x="6" y="7"/>
                </a:lnTo>
                <a:lnTo>
                  <a:pt x="102" y="7"/>
                </a:lnTo>
                <a:lnTo>
                  <a:pt x="102" y="4"/>
                </a:lnTo>
                <a:lnTo>
                  <a:pt x="99" y="1"/>
                </a:lnTo>
                <a:lnTo>
                  <a:pt x="51" y="84"/>
                </a:lnTo>
                <a:lnTo>
                  <a:pt x="51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4" name="Rectangle 294"/>
          <p:cNvSpPr>
            <a:spLocks noChangeArrowheads="1"/>
          </p:cNvSpPr>
          <p:nvPr/>
        </p:nvSpPr>
        <p:spPr bwMode="auto">
          <a:xfrm>
            <a:off x="5532438" y="2383706"/>
            <a:ext cx="11112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5" name="Rectangle 295"/>
          <p:cNvSpPr>
            <a:spLocks noChangeArrowheads="1"/>
          </p:cNvSpPr>
          <p:nvPr/>
        </p:nvSpPr>
        <p:spPr bwMode="auto">
          <a:xfrm>
            <a:off x="5694363" y="2532931"/>
            <a:ext cx="12700" cy="34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6" name="Rectangle 296"/>
          <p:cNvSpPr>
            <a:spLocks noChangeArrowheads="1"/>
          </p:cNvSpPr>
          <p:nvPr/>
        </p:nvSpPr>
        <p:spPr bwMode="auto">
          <a:xfrm>
            <a:off x="5464175" y="2312268"/>
            <a:ext cx="15716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7" name="Rectangle 297"/>
          <p:cNvSpPr>
            <a:spLocks noChangeArrowheads="1"/>
          </p:cNvSpPr>
          <p:nvPr/>
        </p:nvSpPr>
        <p:spPr bwMode="auto">
          <a:xfrm>
            <a:off x="5489575" y="2326556"/>
            <a:ext cx="106363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8" name="Rectangle 298"/>
          <p:cNvSpPr>
            <a:spLocks noChangeArrowheads="1"/>
          </p:cNvSpPr>
          <p:nvPr/>
        </p:nvSpPr>
        <p:spPr bwMode="auto">
          <a:xfrm>
            <a:off x="5489575" y="2331318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>
                <a:solidFill>
                  <a:srgbClr val="000000"/>
                </a:solidFill>
              </a:rPr>
              <a:t>hot</a:t>
            </a:r>
            <a:endParaRPr lang="en-GB"/>
          </a:p>
        </p:txBody>
      </p:sp>
      <p:sp>
        <p:nvSpPr>
          <p:cNvPr id="20779" name="Rectangle 299"/>
          <p:cNvSpPr>
            <a:spLocks noChangeArrowheads="1"/>
          </p:cNvSpPr>
          <p:nvPr/>
        </p:nvSpPr>
        <p:spPr bwMode="auto">
          <a:xfrm>
            <a:off x="5616575" y="2461493"/>
            <a:ext cx="1905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0" name="Rectangle 300"/>
          <p:cNvSpPr>
            <a:spLocks noChangeArrowheads="1"/>
          </p:cNvSpPr>
          <p:nvPr/>
        </p:nvSpPr>
        <p:spPr bwMode="auto">
          <a:xfrm>
            <a:off x="5645150" y="2477368"/>
            <a:ext cx="136525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1" name="Rectangle 301"/>
          <p:cNvSpPr>
            <a:spLocks noChangeArrowheads="1"/>
          </p:cNvSpPr>
          <p:nvPr/>
        </p:nvSpPr>
        <p:spPr bwMode="auto">
          <a:xfrm>
            <a:off x="5645150" y="2478956"/>
            <a:ext cx="936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>
                <a:solidFill>
                  <a:srgbClr val="000000"/>
                </a:solidFill>
              </a:rPr>
              <a:t>cold</a:t>
            </a:r>
            <a:endParaRPr lang="en-GB"/>
          </a:p>
        </p:txBody>
      </p:sp>
      <p:sp>
        <p:nvSpPr>
          <p:cNvPr id="20783" name="Rectangle 303"/>
          <p:cNvSpPr>
            <a:spLocks noChangeArrowheads="1"/>
          </p:cNvSpPr>
          <p:nvPr/>
        </p:nvSpPr>
        <p:spPr bwMode="auto">
          <a:xfrm>
            <a:off x="6826250" y="2899643"/>
            <a:ext cx="101600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4" name="Freeform 304"/>
          <p:cNvSpPr>
            <a:spLocks/>
          </p:cNvSpPr>
          <p:nvPr/>
        </p:nvSpPr>
        <p:spPr bwMode="auto">
          <a:xfrm>
            <a:off x="6927850" y="2885356"/>
            <a:ext cx="49213" cy="38100"/>
          </a:xfrm>
          <a:custGeom>
            <a:avLst/>
            <a:gdLst>
              <a:gd name="T0" fmla="*/ 0 w 67"/>
              <a:gd name="T1" fmla="*/ 68 h 68"/>
              <a:gd name="T2" fmla="*/ 67 w 67"/>
              <a:gd name="T3" fmla="*/ 34 h 68"/>
              <a:gd name="T4" fmla="*/ 0 w 67"/>
              <a:gd name="T5" fmla="*/ 0 h 68"/>
              <a:gd name="T6" fmla="*/ 0 w 67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8">
                <a:moveTo>
                  <a:pt x="0" y="68"/>
                </a:moveTo>
                <a:lnTo>
                  <a:pt x="67" y="34"/>
                </a:lnTo>
                <a:lnTo>
                  <a:pt x="0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5" name="Rectangle 305"/>
          <p:cNvSpPr>
            <a:spLocks noChangeArrowheads="1"/>
          </p:cNvSpPr>
          <p:nvPr/>
        </p:nvSpPr>
        <p:spPr bwMode="auto">
          <a:xfrm>
            <a:off x="6019800" y="2304331"/>
            <a:ext cx="319088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6" name="Rectangle 306"/>
          <p:cNvSpPr>
            <a:spLocks noChangeArrowheads="1"/>
          </p:cNvSpPr>
          <p:nvPr/>
        </p:nvSpPr>
        <p:spPr bwMode="auto">
          <a:xfrm>
            <a:off x="6046788" y="2317031"/>
            <a:ext cx="26987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7" name="Rectangle 307"/>
          <p:cNvSpPr>
            <a:spLocks noChangeArrowheads="1"/>
          </p:cNvSpPr>
          <p:nvPr/>
        </p:nvSpPr>
        <p:spPr bwMode="auto">
          <a:xfrm>
            <a:off x="5472113" y="2096368"/>
            <a:ext cx="573087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" name="Freeform 308"/>
          <p:cNvSpPr>
            <a:spLocks/>
          </p:cNvSpPr>
          <p:nvPr/>
        </p:nvSpPr>
        <p:spPr bwMode="auto">
          <a:xfrm>
            <a:off x="6337300" y="2524993"/>
            <a:ext cx="649288" cy="307975"/>
          </a:xfrm>
          <a:custGeom>
            <a:avLst/>
            <a:gdLst>
              <a:gd name="T0" fmla="*/ 82 w 880"/>
              <a:gd name="T1" fmla="*/ 0 h 550"/>
              <a:gd name="T2" fmla="*/ 64 w 880"/>
              <a:gd name="T3" fmla="*/ 4 h 550"/>
              <a:gd name="T4" fmla="*/ 48 w 880"/>
              <a:gd name="T5" fmla="*/ 11 h 550"/>
              <a:gd name="T6" fmla="*/ 33 w 880"/>
              <a:gd name="T7" fmla="*/ 21 h 550"/>
              <a:gd name="T8" fmla="*/ 21 w 880"/>
              <a:gd name="T9" fmla="*/ 33 h 550"/>
              <a:gd name="T10" fmla="*/ 11 w 880"/>
              <a:gd name="T11" fmla="*/ 48 h 550"/>
              <a:gd name="T12" fmla="*/ 4 w 880"/>
              <a:gd name="T13" fmla="*/ 64 h 550"/>
              <a:gd name="T14" fmla="*/ 0 w 880"/>
              <a:gd name="T15" fmla="*/ 82 h 550"/>
              <a:gd name="T16" fmla="*/ 0 w 880"/>
              <a:gd name="T17" fmla="*/ 458 h 550"/>
              <a:gd name="T18" fmla="*/ 1 w 880"/>
              <a:gd name="T19" fmla="*/ 476 h 550"/>
              <a:gd name="T20" fmla="*/ 8 w 880"/>
              <a:gd name="T21" fmla="*/ 493 h 550"/>
              <a:gd name="T22" fmla="*/ 15 w 880"/>
              <a:gd name="T23" fmla="*/ 509 h 550"/>
              <a:gd name="T24" fmla="*/ 27 w 880"/>
              <a:gd name="T25" fmla="*/ 523 h 550"/>
              <a:gd name="T26" fmla="*/ 41 w 880"/>
              <a:gd name="T27" fmla="*/ 534 h 550"/>
              <a:gd name="T28" fmla="*/ 56 w 880"/>
              <a:gd name="T29" fmla="*/ 542 h 550"/>
              <a:gd name="T30" fmla="*/ 73 w 880"/>
              <a:gd name="T31" fmla="*/ 548 h 550"/>
              <a:gd name="T32" fmla="*/ 92 w 880"/>
              <a:gd name="T33" fmla="*/ 550 h 550"/>
              <a:gd name="T34" fmla="*/ 797 w 880"/>
              <a:gd name="T35" fmla="*/ 549 h 550"/>
              <a:gd name="T36" fmla="*/ 815 w 880"/>
              <a:gd name="T37" fmla="*/ 545 h 550"/>
              <a:gd name="T38" fmla="*/ 831 w 880"/>
              <a:gd name="T39" fmla="*/ 538 h 550"/>
              <a:gd name="T40" fmla="*/ 846 w 880"/>
              <a:gd name="T41" fmla="*/ 528 h 550"/>
              <a:gd name="T42" fmla="*/ 859 w 880"/>
              <a:gd name="T43" fmla="*/ 516 h 550"/>
              <a:gd name="T44" fmla="*/ 869 w 880"/>
              <a:gd name="T45" fmla="*/ 502 h 550"/>
              <a:gd name="T46" fmla="*/ 875 w 880"/>
              <a:gd name="T47" fmla="*/ 486 h 550"/>
              <a:gd name="T48" fmla="*/ 879 w 880"/>
              <a:gd name="T49" fmla="*/ 468 h 550"/>
              <a:gd name="T50" fmla="*/ 880 w 880"/>
              <a:gd name="T51" fmla="*/ 91 h 550"/>
              <a:gd name="T52" fmla="*/ 878 w 880"/>
              <a:gd name="T53" fmla="*/ 73 h 550"/>
              <a:gd name="T54" fmla="*/ 873 w 880"/>
              <a:gd name="T55" fmla="*/ 56 h 550"/>
              <a:gd name="T56" fmla="*/ 864 w 880"/>
              <a:gd name="T57" fmla="*/ 41 h 550"/>
              <a:gd name="T58" fmla="*/ 853 w 880"/>
              <a:gd name="T59" fmla="*/ 27 h 550"/>
              <a:gd name="T60" fmla="*/ 840 w 880"/>
              <a:gd name="T61" fmla="*/ 15 h 550"/>
              <a:gd name="T62" fmla="*/ 824 w 880"/>
              <a:gd name="T63" fmla="*/ 8 h 550"/>
              <a:gd name="T64" fmla="*/ 807 w 880"/>
              <a:gd name="T65" fmla="*/ 2 h 550"/>
              <a:gd name="T66" fmla="*/ 787 w 880"/>
              <a:gd name="T67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550">
                <a:moveTo>
                  <a:pt x="92" y="0"/>
                </a:moveTo>
                <a:lnTo>
                  <a:pt x="82" y="0"/>
                </a:lnTo>
                <a:lnTo>
                  <a:pt x="73" y="2"/>
                </a:lnTo>
                <a:lnTo>
                  <a:pt x="64" y="4"/>
                </a:lnTo>
                <a:lnTo>
                  <a:pt x="56" y="8"/>
                </a:lnTo>
                <a:lnTo>
                  <a:pt x="48" y="11"/>
                </a:lnTo>
                <a:lnTo>
                  <a:pt x="41" y="15"/>
                </a:lnTo>
                <a:lnTo>
                  <a:pt x="33" y="21"/>
                </a:lnTo>
                <a:lnTo>
                  <a:pt x="27" y="27"/>
                </a:lnTo>
                <a:lnTo>
                  <a:pt x="21" y="33"/>
                </a:lnTo>
                <a:lnTo>
                  <a:pt x="15" y="41"/>
                </a:lnTo>
                <a:lnTo>
                  <a:pt x="11" y="48"/>
                </a:lnTo>
                <a:lnTo>
                  <a:pt x="8" y="56"/>
                </a:lnTo>
                <a:lnTo>
                  <a:pt x="4" y="64"/>
                </a:lnTo>
                <a:lnTo>
                  <a:pt x="1" y="73"/>
                </a:lnTo>
                <a:lnTo>
                  <a:pt x="0" y="82"/>
                </a:lnTo>
                <a:lnTo>
                  <a:pt x="0" y="91"/>
                </a:lnTo>
                <a:lnTo>
                  <a:pt x="0" y="458"/>
                </a:lnTo>
                <a:lnTo>
                  <a:pt x="0" y="468"/>
                </a:lnTo>
                <a:lnTo>
                  <a:pt x="1" y="476"/>
                </a:lnTo>
                <a:lnTo>
                  <a:pt x="4" y="486"/>
                </a:lnTo>
                <a:lnTo>
                  <a:pt x="8" y="493"/>
                </a:lnTo>
                <a:lnTo>
                  <a:pt x="11" y="502"/>
                </a:lnTo>
                <a:lnTo>
                  <a:pt x="15" y="509"/>
                </a:lnTo>
                <a:lnTo>
                  <a:pt x="21" y="516"/>
                </a:lnTo>
                <a:lnTo>
                  <a:pt x="27" y="523"/>
                </a:lnTo>
                <a:lnTo>
                  <a:pt x="33" y="528"/>
                </a:lnTo>
                <a:lnTo>
                  <a:pt x="41" y="534"/>
                </a:lnTo>
                <a:lnTo>
                  <a:pt x="48" y="538"/>
                </a:lnTo>
                <a:lnTo>
                  <a:pt x="56" y="542"/>
                </a:lnTo>
                <a:lnTo>
                  <a:pt x="64" y="545"/>
                </a:lnTo>
                <a:lnTo>
                  <a:pt x="73" y="548"/>
                </a:lnTo>
                <a:lnTo>
                  <a:pt x="82" y="549"/>
                </a:lnTo>
                <a:lnTo>
                  <a:pt x="92" y="550"/>
                </a:lnTo>
                <a:lnTo>
                  <a:pt x="787" y="550"/>
                </a:lnTo>
                <a:lnTo>
                  <a:pt x="797" y="549"/>
                </a:lnTo>
                <a:lnTo>
                  <a:pt x="807" y="548"/>
                </a:lnTo>
                <a:lnTo>
                  <a:pt x="815" y="545"/>
                </a:lnTo>
                <a:lnTo>
                  <a:pt x="824" y="542"/>
                </a:lnTo>
                <a:lnTo>
                  <a:pt x="831" y="538"/>
                </a:lnTo>
                <a:lnTo>
                  <a:pt x="840" y="534"/>
                </a:lnTo>
                <a:lnTo>
                  <a:pt x="846" y="528"/>
                </a:lnTo>
                <a:lnTo>
                  <a:pt x="853" y="523"/>
                </a:lnTo>
                <a:lnTo>
                  <a:pt x="859" y="516"/>
                </a:lnTo>
                <a:lnTo>
                  <a:pt x="864" y="509"/>
                </a:lnTo>
                <a:lnTo>
                  <a:pt x="869" y="502"/>
                </a:lnTo>
                <a:lnTo>
                  <a:pt x="873" y="493"/>
                </a:lnTo>
                <a:lnTo>
                  <a:pt x="875" y="486"/>
                </a:lnTo>
                <a:lnTo>
                  <a:pt x="878" y="476"/>
                </a:lnTo>
                <a:lnTo>
                  <a:pt x="879" y="468"/>
                </a:lnTo>
                <a:lnTo>
                  <a:pt x="880" y="458"/>
                </a:lnTo>
                <a:lnTo>
                  <a:pt x="880" y="91"/>
                </a:lnTo>
                <a:lnTo>
                  <a:pt x="879" y="82"/>
                </a:lnTo>
                <a:lnTo>
                  <a:pt x="878" y="73"/>
                </a:lnTo>
                <a:lnTo>
                  <a:pt x="875" y="64"/>
                </a:lnTo>
                <a:lnTo>
                  <a:pt x="873" y="56"/>
                </a:lnTo>
                <a:lnTo>
                  <a:pt x="869" y="48"/>
                </a:lnTo>
                <a:lnTo>
                  <a:pt x="864" y="41"/>
                </a:lnTo>
                <a:lnTo>
                  <a:pt x="859" y="33"/>
                </a:lnTo>
                <a:lnTo>
                  <a:pt x="853" y="27"/>
                </a:lnTo>
                <a:lnTo>
                  <a:pt x="846" y="21"/>
                </a:lnTo>
                <a:lnTo>
                  <a:pt x="840" y="15"/>
                </a:lnTo>
                <a:lnTo>
                  <a:pt x="831" y="11"/>
                </a:lnTo>
                <a:lnTo>
                  <a:pt x="824" y="8"/>
                </a:lnTo>
                <a:lnTo>
                  <a:pt x="815" y="4"/>
                </a:lnTo>
                <a:lnTo>
                  <a:pt x="807" y="2"/>
                </a:lnTo>
                <a:lnTo>
                  <a:pt x="797" y="0"/>
                </a:lnTo>
                <a:lnTo>
                  <a:pt x="787" y="0"/>
                </a:lnTo>
                <a:lnTo>
                  <a:pt x="92" y="0"/>
                </a:lnTo>
                <a:close/>
              </a:path>
            </a:pathLst>
          </a:custGeom>
          <a:solidFill>
            <a:srgbClr val="A4D0EB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9" name="Freeform 309"/>
          <p:cNvSpPr>
            <a:spLocks/>
          </p:cNvSpPr>
          <p:nvPr/>
        </p:nvSpPr>
        <p:spPr bwMode="auto">
          <a:xfrm>
            <a:off x="6389688" y="2361481"/>
            <a:ext cx="544512" cy="433387"/>
          </a:xfrm>
          <a:custGeom>
            <a:avLst/>
            <a:gdLst>
              <a:gd name="T0" fmla="*/ 111 w 741"/>
              <a:gd name="T1" fmla="*/ 1 h 772"/>
              <a:gd name="T2" fmla="*/ 86 w 741"/>
              <a:gd name="T3" fmla="*/ 5 h 772"/>
              <a:gd name="T4" fmla="*/ 64 w 741"/>
              <a:gd name="T5" fmla="*/ 15 h 772"/>
              <a:gd name="T6" fmla="*/ 45 w 741"/>
              <a:gd name="T7" fmla="*/ 27 h 772"/>
              <a:gd name="T8" fmla="*/ 27 w 741"/>
              <a:gd name="T9" fmla="*/ 45 h 772"/>
              <a:gd name="T10" fmla="*/ 15 w 741"/>
              <a:gd name="T11" fmla="*/ 64 h 772"/>
              <a:gd name="T12" fmla="*/ 5 w 741"/>
              <a:gd name="T13" fmla="*/ 86 h 772"/>
              <a:gd name="T14" fmla="*/ 0 w 741"/>
              <a:gd name="T15" fmla="*/ 111 h 772"/>
              <a:gd name="T16" fmla="*/ 0 w 741"/>
              <a:gd name="T17" fmla="*/ 650 h 772"/>
              <a:gd name="T18" fmla="*/ 2 w 741"/>
              <a:gd name="T19" fmla="*/ 674 h 772"/>
              <a:gd name="T20" fmla="*/ 9 w 741"/>
              <a:gd name="T21" fmla="*/ 698 h 772"/>
              <a:gd name="T22" fmla="*/ 21 w 741"/>
              <a:gd name="T23" fmla="*/ 718 h 772"/>
              <a:gd name="T24" fmla="*/ 36 w 741"/>
              <a:gd name="T25" fmla="*/ 736 h 772"/>
              <a:gd name="T26" fmla="*/ 54 w 741"/>
              <a:gd name="T27" fmla="*/ 751 h 772"/>
              <a:gd name="T28" fmla="*/ 74 w 741"/>
              <a:gd name="T29" fmla="*/ 763 h 772"/>
              <a:gd name="T30" fmla="*/ 98 w 741"/>
              <a:gd name="T31" fmla="*/ 770 h 772"/>
              <a:gd name="T32" fmla="*/ 123 w 741"/>
              <a:gd name="T33" fmla="*/ 772 h 772"/>
              <a:gd name="T34" fmla="*/ 630 w 741"/>
              <a:gd name="T35" fmla="*/ 772 h 772"/>
              <a:gd name="T36" fmla="*/ 654 w 741"/>
              <a:gd name="T37" fmla="*/ 767 h 772"/>
              <a:gd name="T38" fmla="*/ 676 w 741"/>
              <a:gd name="T39" fmla="*/ 758 h 772"/>
              <a:gd name="T40" fmla="*/ 695 w 741"/>
              <a:gd name="T41" fmla="*/ 745 h 772"/>
              <a:gd name="T42" fmla="*/ 712 w 741"/>
              <a:gd name="T43" fmla="*/ 728 h 772"/>
              <a:gd name="T44" fmla="*/ 725 w 741"/>
              <a:gd name="T45" fmla="*/ 708 h 772"/>
              <a:gd name="T46" fmla="*/ 734 w 741"/>
              <a:gd name="T47" fmla="*/ 686 h 772"/>
              <a:gd name="T48" fmla="*/ 740 w 741"/>
              <a:gd name="T49" fmla="*/ 661 h 772"/>
              <a:gd name="T50" fmla="*/ 741 w 741"/>
              <a:gd name="T51" fmla="*/ 122 h 772"/>
              <a:gd name="T52" fmla="*/ 738 w 741"/>
              <a:gd name="T53" fmla="*/ 98 h 772"/>
              <a:gd name="T54" fmla="*/ 731 w 741"/>
              <a:gd name="T55" fmla="*/ 74 h 772"/>
              <a:gd name="T56" fmla="*/ 719 w 741"/>
              <a:gd name="T57" fmla="*/ 54 h 772"/>
              <a:gd name="T58" fmla="*/ 704 w 741"/>
              <a:gd name="T59" fmla="*/ 36 h 772"/>
              <a:gd name="T60" fmla="*/ 686 w 741"/>
              <a:gd name="T61" fmla="*/ 21 h 772"/>
              <a:gd name="T62" fmla="*/ 665 w 741"/>
              <a:gd name="T63" fmla="*/ 9 h 772"/>
              <a:gd name="T64" fmla="*/ 642 w 741"/>
              <a:gd name="T65" fmla="*/ 2 h 772"/>
              <a:gd name="T66" fmla="*/ 617 w 741"/>
              <a:gd name="T6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1" h="772">
                <a:moveTo>
                  <a:pt x="123" y="0"/>
                </a:moveTo>
                <a:lnTo>
                  <a:pt x="111" y="1"/>
                </a:lnTo>
                <a:lnTo>
                  <a:pt x="98" y="2"/>
                </a:lnTo>
                <a:lnTo>
                  <a:pt x="86" y="5"/>
                </a:lnTo>
                <a:lnTo>
                  <a:pt x="74" y="9"/>
                </a:lnTo>
                <a:lnTo>
                  <a:pt x="64" y="15"/>
                </a:lnTo>
                <a:lnTo>
                  <a:pt x="54" y="21"/>
                </a:lnTo>
                <a:lnTo>
                  <a:pt x="45" y="27"/>
                </a:lnTo>
                <a:lnTo>
                  <a:pt x="36" y="36"/>
                </a:lnTo>
                <a:lnTo>
                  <a:pt x="27" y="45"/>
                </a:lnTo>
                <a:lnTo>
                  <a:pt x="21" y="54"/>
                </a:lnTo>
                <a:lnTo>
                  <a:pt x="15" y="64"/>
                </a:lnTo>
                <a:lnTo>
                  <a:pt x="9" y="74"/>
                </a:lnTo>
                <a:lnTo>
                  <a:pt x="5" y="86"/>
                </a:lnTo>
                <a:lnTo>
                  <a:pt x="2" y="98"/>
                </a:lnTo>
                <a:lnTo>
                  <a:pt x="0" y="111"/>
                </a:lnTo>
                <a:lnTo>
                  <a:pt x="0" y="122"/>
                </a:lnTo>
                <a:lnTo>
                  <a:pt x="0" y="650"/>
                </a:lnTo>
                <a:lnTo>
                  <a:pt x="0" y="661"/>
                </a:lnTo>
                <a:lnTo>
                  <a:pt x="2" y="674"/>
                </a:lnTo>
                <a:lnTo>
                  <a:pt x="5" y="686"/>
                </a:lnTo>
                <a:lnTo>
                  <a:pt x="9" y="698"/>
                </a:lnTo>
                <a:lnTo>
                  <a:pt x="15" y="708"/>
                </a:lnTo>
                <a:lnTo>
                  <a:pt x="21" y="718"/>
                </a:lnTo>
                <a:lnTo>
                  <a:pt x="27" y="728"/>
                </a:lnTo>
                <a:lnTo>
                  <a:pt x="36" y="736"/>
                </a:lnTo>
                <a:lnTo>
                  <a:pt x="45" y="745"/>
                </a:lnTo>
                <a:lnTo>
                  <a:pt x="54" y="751"/>
                </a:lnTo>
                <a:lnTo>
                  <a:pt x="64" y="758"/>
                </a:lnTo>
                <a:lnTo>
                  <a:pt x="74" y="763"/>
                </a:lnTo>
                <a:lnTo>
                  <a:pt x="86" y="767"/>
                </a:lnTo>
                <a:lnTo>
                  <a:pt x="98" y="770"/>
                </a:lnTo>
                <a:lnTo>
                  <a:pt x="111" y="772"/>
                </a:lnTo>
                <a:lnTo>
                  <a:pt x="123" y="772"/>
                </a:lnTo>
                <a:lnTo>
                  <a:pt x="617" y="772"/>
                </a:lnTo>
                <a:lnTo>
                  <a:pt x="630" y="772"/>
                </a:lnTo>
                <a:lnTo>
                  <a:pt x="642" y="770"/>
                </a:lnTo>
                <a:lnTo>
                  <a:pt x="654" y="767"/>
                </a:lnTo>
                <a:lnTo>
                  <a:pt x="665" y="763"/>
                </a:lnTo>
                <a:lnTo>
                  <a:pt x="676" y="758"/>
                </a:lnTo>
                <a:lnTo>
                  <a:pt x="686" y="751"/>
                </a:lnTo>
                <a:lnTo>
                  <a:pt x="695" y="745"/>
                </a:lnTo>
                <a:lnTo>
                  <a:pt x="704" y="736"/>
                </a:lnTo>
                <a:lnTo>
                  <a:pt x="712" y="728"/>
                </a:lnTo>
                <a:lnTo>
                  <a:pt x="719" y="718"/>
                </a:lnTo>
                <a:lnTo>
                  <a:pt x="725" y="708"/>
                </a:lnTo>
                <a:lnTo>
                  <a:pt x="731" y="698"/>
                </a:lnTo>
                <a:lnTo>
                  <a:pt x="734" y="686"/>
                </a:lnTo>
                <a:lnTo>
                  <a:pt x="738" y="674"/>
                </a:lnTo>
                <a:lnTo>
                  <a:pt x="740" y="661"/>
                </a:lnTo>
                <a:lnTo>
                  <a:pt x="741" y="650"/>
                </a:lnTo>
                <a:lnTo>
                  <a:pt x="741" y="122"/>
                </a:lnTo>
                <a:lnTo>
                  <a:pt x="740" y="111"/>
                </a:lnTo>
                <a:lnTo>
                  <a:pt x="738" y="98"/>
                </a:lnTo>
                <a:lnTo>
                  <a:pt x="734" y="86"/>
                </a:lnTo>
                <a:lnTo>
                  <a:pt x="731" y="74"/>
                </a:lnTo>
                <a:lnTo>
                  <a:pt x="725" y="64"/>
                </a:lnTo>
                <a:lnTo>
                  <a:pt x="719" y="54"/>
                </a:lnTo>
                <a:lnTo>
                  <a:pt x="712" y="45"/>
                </a:lnTo>
                <a:lnTo>
                  <a:pt x="704" y="36"/>
                </a:lnTo>
                <a:lnTo>
                  <a:pt x="695" y="27"/>
                </a:lnTo>
                <a:lnTo>
                  <a:pt x="686" y="21"/>
                </a:lnTo>
                <a:lnTo>
                  <a:pt x="676" y="15"/>
                </a:lnTo>
                <a:lnTo>
                  <a:pt x="665" y="9"/>
                </a:lnTo>
                <a:lnTo>
                  <a:pt x="654" y="5"/>
                </a:lnTo>
                <a:lnTo>
                  <a:pt x="642" y="2"/>
                </a:lnTo>
                <a:lnTo>
                  <a:pt x="630" y="1"/>
                </a:lnTo>
                <a:lnTo>
                  <a:pt x="617" y="0"/>
                </a:lnTo>
                <a:lnTo>
                  <a:pt x="123" y="0"/>
                </a:lnTo>
                <a:close/>
              </a:path>
            </a:pathLst>
          </a:custGeom>
          <a:solidFill>
            <a:srgbClr val="FFCC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0" name="Freeform 310"/>
          <p:cNvSpPr>
            <a:spLocks/>
          </p:cNvSpPr>
          <p:nvPr/>
        </p:nvSpPr>
        <p:spPr bwMode="auto">
          <a:xfrm>
            <a:off x="5426075" y="2709143"/>
            <a:ext cx="1408113" cy="198438"/>
          </a:xfrm>
          <a:custGeom>
            <a:avLst/>
            <a:gdLst>
              <a:gd name="T0" fmla="*/ 1910 w 1910"/>
              <a:gd name="T1" fmla="*/ 218 h 352"/>
              <a:gd name="T2" fmla="*/ 1895 w 1910"/>
              <a:gd name="T3" fmla="*/ 218 h 352"/>
              <a:gd name="T4" fmla="*/ 1895 w 1910"/>
              <a:gd name="T5" fmla="*/ 345 h 352"/>
              <a:gd name="T6" fmla="*/ 1902 w 1910"/>
              <a:gd name="T7" fmla="*/ 345 h 352"/>
              <a:gd name="T8" fmla="*/ 1902 w 1910"/>
              <a:gd name="T9" fmla="*/ 337 h 352"/>
              <a:gd name="T10" fmla="*/ 1899 w 1910"/>
              <a:gd name="T11" fmla="*/ 338 h 352"/>
              <a:gd name="T12" fmla="*/ 1897 w 1910"/>
              <a:gd name="T13" fmla="*/ 340 h 352"/>
              <a:gd name="T14" fmla="*/ 1896 w 1910"/>
              <a:gd name="T15" fmla="*/ 341 h 352"/>
              <a:gd name="T16" fmla="*/ 1902 w 1910"/>
              <a:gd name="T17" fmla="*/ 337 h 352"/>
              <a:gd name="T18" fmla="*/ 7 w 1910"/>
              <a:gd name="T19" fmla="*/ 337 h 352"/>
              <a:gd name="T20" fmla="*/ 7 w 1910"/>
              <a:gd name="T21" fmla="*/ 345 h 352"/>
              <a:gd name="T22" fmla="*/ 15 w 1910"/>
              <a:gd name="T23" fmla="*/ 345 h 352"/>
              <a:gd name="T24" fmla="*/ 13 w 1910"/>
              <a:gd name="T25" fmla="*/ 341 h 352"/>
              <a:gd name="T26" fmla="*/ 11 w 1910"/>
              <a:gd name="T27" fmla="*/ 340 h 352"/>
              <a:gd name="T28" fmla="*/ 10 w 1910"/>
              <a:gd name="T29" fmla="*/ 338 h 352"/>
              <a:gd name="T30" fmla="*/ 15 w 1910"/>
              <a:gd name="T31" fmla="*/ 345 h 352"/>
              <a:gd name="T32" fmla="*/ 15 w 1910"/>
              <a:gd name="T33" fmla="*/ 7 h 352"/>
              <a:gd name="T34" fmla="*/ 7 w 1910"/>
              <a:gd name="T35" fmla="*/ 7 h 352"/>
              <a:gd name="T36" fmla="*/ 7 w 1910"/>
              <a:gd name="T37" fmla="*/ 15 h 352"/>
              <a:gd name="T38" fmla="*/ 10 w 1910"/>
              <a:gd name="T39" fmla="*/ 14 h 352"/>
              <a:gd name="T40" fmla="*/ 11 w 1910"/>
              <a:gd name="T41" fmla="*/ 13 h 352"/>
              <a:gd name="T42" fmla="*/ 13 w 1910"/>
              <a:gd name="T43" fmla="*/ 10 h 352"/>
              <a:gd name="T44" fmla="*/ 7 w 1910"/>
              <a:gd name="T45" fmla="*/ 15 h 352"/>
              <a:gd name="T46" fmla="*/ 1171 w 1910"/>
              <a:gd name="T47" fmla="*/ 15 h 352"/>
              <a:gd name="T48" fmla="*/ 1171 w 1910"/>
              <a:gd name="T49" fmla="*/ 0 h 352"/>
              <a:gd name="T50" fmla="*/ 7 w 1910"/>
              <a:gd name="T51" fmla="*/ 0 h 352"/>
              <a:gd name="T52" fmla="*/ 4 w 1910"/>
              <a:gd name="T53" fmla="*/ 1 h 352"/>
              <a:gd name="T54" fmla="*/ 2 w 1910"/>
              <a:gd name="T55" fmla="*/ 2 h 352"/>
              <a:gd name="T56" fmla="*/ 0 w 1910"/>
              <a:gd name="T57" fmla="*/ 4 h 352"/>
              <a:gd name="T58" fmla="*/ 0 w 1910"/>
              <a:gd name="T59" fmla="*/ 7 h 352"/>
              <a:gd name="T60" fmla="*/ 0 w 1910"/>
              <a:gd name="T61" fmla="*/ 345 h 352"/>
              <a:gd name="T62" fmla="*/ 0 w 1910"/>
              <a:gd name="T63" fmla="*/ 348 h 352"/>
              <a:gd name="T64" fmla="*/ 2 w 1910"/>
              <a:gd name="T65" fmla="*/ 350 h 352"/>
              <a:gd name="T66" fmla="*/ 4 w 1910"/>
              <a:gd name="T67" fmla="*/ 352 h 352"/>
              <a:gd name="T68" fmla="*/ 7 w 1910"/>
              <a:gd name="T69" fmla="*/ 352 h 352"/>
              <a:gd name="T70" fmla="*/ 1902 w 1910"/>
              <a:gd name="T71" fmla="*/ 352 h 352"/>
              <a:gd name="T72" fmla="*/ 1906 w 1910"/>
              <a:gd name="T73" fmla="*/ 352 h 352"/>
              <a:gd name="T74" fmla="*/ 1908 w 1910"/>
              <a:gd name="T75" fmla="*/ 350 h 352"/>
              <a:gd name="T76" fmla="*/ 1910 w 1910"/>
              <a:gd name="T77" fmla="*/ 348 h 352"/>
              <a:gd name="T78" fmla="*/ 1910 w 1910"/>
              <a:gd name="T79" fmla="*/ 345 h 352"/>
              <a:gd name="T80" fmla="*/ 1910 w 1910"/>
              <a:gd name="T81" fmla="*/ 218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0" h="352">
                <a:moveTo>
                  <a:pt x="1910" y="218"/>
                </a:moveTo>
                <a:lnTo>
                  <a:pt x="1895" y="218"/>
                </a:lnTo>
                <a:lnTo>
                  <a:pt x="1895" y="345"/>
                </a:lnTo>
                <a:lnTo>
                  <a:pt x="1902" y="345"/>
                </a:lnTo>
                <a:lnTo>
                  <a:pt x="1902" y="337"/>
                </a:lnTo>
                <a:lnTo>
                  <a:pt x="1899" y="338"/>
                </a:lnTo>
                <a:lnTo>
                  <a:pt x="1897" y="340"/>
                </a:lnTo>
                <a:lnTo>
                  <a:pt x="1896" y="341"/>
                </a:lnTo>
                <a:lnTo>
                  <a:pt x="1902" y="337"/>
                </a:lnTo>
                <a:lnTo>
                  <a:pt x="7" y="337"/>
                </a:lnTo>
                <a:lnTo>
                  <a:pt x="7" y="345"/>
                </a:lnTo>
                <a:lnTo>
                  <a:pt x="15" y="345"/>
                </a:lnTo>
                <a:lnTo>
                  <a:pt x="13" y="341"/>
                </a:lnTo>
                <a:lnTo>
                  <a:pt x="11" y="340"/>
                </a:lnTo>
                <a:lnTo>
                  <a:pt x="10" y="338"/>
                </a:lnTo>
                <a:lnTo>
                  <a:pt x="15" y="345"/>
                </a:lnTo>
                <a:lnTo>
                  <a:pt x="15" y="7"/>
                </a:lnTo>
                <a:lnTo>
                  <a:pt x="7" y="7"/>
                </a:lnTo>
                <a:lnTo>
                  <a:pt x="7" y="15"/>
                </a:lnTo>
                <a:lnTo>
                  <a:pt x="10" y="14"/>
                </a:lnTo>
                <a:lnTo>
                  <a:pt x="11" y="13"/>
                </a:lnTo>
                <a:lnTo>
                  <a:pt x="13" y="10"/>
                </a:lnTo>
                <a:lnTo>
                  <a:pt x="7" y="15"/>
                </a:lnTo>
                <a:lnTo>
                  <a:pt x="1171" y="15"/>
                </a:lnTo>
                <a:lnTo>
                  <a:pt x="1171" y="0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345"/>
                </a:lnTo>
                <a:lnTo>
                  <a:pt x="0" y="348"/>
                </a:lnTo>
                <a:lnTo>
                  <a:pt x="2" y="350"/>
                </a:lnTo>
                <a:lnTo>
                  <a:pt x="4" y="352"/>
                </a:lnTo>
                <a:lnTo>
                  <a:pt x="7" y="352"/>
                </a:lnTo>
                <a:lnTo>
                  <a:pt x="1902" y="352"/>
                </a:lnTo>
                <a:lnTo>
                  <a:pt x="1906" y="352"/>
                </a:lnTo>
                <a:lnTo>
                  <a:pt x="1908" y="350"/>
                </a:lnTo>
                <a:lnTo>
                  <a:pt x="1910" y="348"/>
                </a:lnTo>
                <a:lnTo>
                  <a:pt x="1910" y="345"/>
                </a:lnTo>
                <a:lnTo>
                  <a:pt x="191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1" name="Freeform 311"/>
          <p:cNvSpPr>
            <a:spLocks/>
          </p:cNvSpPr>
          <p:nvPr/>
        </p:nvSpPr>
        <p:spPr bwMode="auto">
          <a:xfrm>
            <a:off x="6286500" y="2694856"/>
            <a:ext cx="50800" cy="38100"/>
          </a:xfrm>
          <a:custGeom>
            <a:avLst/>
            <a:gdLst>
              <a:gd name="T0" fmla="*/ 0 w 67"/>
              <a:gd name="T1" fmla="*/ 66 h 66"/>
              <a:gd name="T2" fmla="*/ 67 w 67"/>
              <a:gd name="T3" fmla="*/ 33 h 66"/>
              <a:gd name="T4" fmla="*/ 0 w 67"/>
              <a:gd name="T5" fmla="*/ 0 h 66"/>
              <a:gd name="T6" fmla="*/ 0 w 67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6"/>
                </a:moveTo>
                <a:lnTo>
                  <a:pt x="67" y="33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2" name="Freeform 312"/>
          <p:cNvSpPr>
            <a:spLocks/>
          </p:cNvSpPr>
          <p:nvPr/>
        </p:nvSpPr>
        <p:spPr bwMode="auto">
          <a:xfrm>
            <a:off x="5426075" y="2709143"/>
            <a:ext cx="1408113" cy="198438"/>
          </a:xfrm>
          <a:custGeom>
            <a:avLst/>
            <a:gdLst>
              <a:gd name="T0" fmla="*/ 1910 w 1910"/>
              <a:gd name="T1" fmla="*/ 218 h 352"/>
              <a:gd name="T2" fmla="*/ 1895 w 1910"/>
              <a:gd name="T3" fmla="*/ 218 h 352"/>
              <a:gd name="T4" fmla="*/ 1895 w 1910"/>
              <a:gd name="T5" fmla="*/ 345 h 352"/>
              <a:gd name="T6" fmla="*/ 1902 w 1910"/>
              <a:gd name="T7" fmla="*/ 345 h 352"/>
              <a:gd name="T8" fmla="*/ 1902 w 1910"/>
              <a:gd name="T9" fmla="*/ 337 h 352"/>
              <a:gd name="T10" fmla="*/ 1899 w 1910"/>
              <a:gd name="T11" fmla="*/ 338 h 352"/>
              <a:gd name="T12" fmla="*/ 1897 w 1910"/>
              <a:gd name="T13" fmla="*/ 340 h 352"/>
              <a:gd name="T14" fmla="*/ 1896 w 1910"/>
              <a:gd name="T15" fmla="*/ 341 h 352"/>
              <a:gd name="T16" fmla="*/ 1902 w 1910"/>
              <a:gd name="T17" fmla="*/ 337 h 352"/>
              <a:gd name="T18" fmla="*/ 7 w 1910"/>
              <a:gd name="T19" fmla="*/ 337 h 352"/>
              <a:gd name="T20" fmla="*/ 7 w 1910"/>
              <a:gd name="T21" fmla="*/ 345 h 352"/>
              <a:gd name="T22" fmla="*/ 15 w 1910"/>
              <a:gd name="T23" fmla="*/ 345 h 352"/>
              <a:gd name="T24" fmla="*/ 13 w 1910"/>
              <a:gd name="T25" fmla="*/ 341 h 352"/>
              <a:gd name="T26" fmla="*/ 11 w 1910"/>
              <a:gd name="T27" fmla="*/ 340 h 352"/>
              <a:gd name="T28" fmla="*/ 10 w 1910"/>
              <a:gd name="T29" fmla="*/ 338 h 352"/>
              <a:gd name="T30" fmla="*/ 15 w 1910"/>
              <a:gd name="T31" fmla="*/ 345 h 352"/>
              <a:gd name="T32" fmla="*/ 15 w 1910"/>
              <a:gd name="T33" fmla="*/ 7 h 352"/>
              <a:gd name="T34" fmla="*/ 7 w 1910"/>
              <a:gd name="T35" fmla="*/ 7 h 352"/>
              <a:gd name="T36" fmla="*/ 7 w 1910"/>
              <a:gd name="T37" fmla="*/ 15 h 352"/>
              <a:gd name="T38" fmla="*/ 10 w 1910"/>
              <a:gd name="T39" fmla="*/ 14 h 352"/>
              <a:gd name="T40" fmla="*/ 11 w 1910"/>
              <a:gd name="T41" fmla="*/ 13 h 352"/>
              <a:gd name="T42" fmla="*/ 13 w 1910"/>
              <a:gd name="T43" fmla="*/ 10 h 352"/>
              <a:gd name="T44" fmla="*/ 7 w 1910"/>
              <a:gd name="T45" fmla="*/ 15 h 352"/>
              <a:gd name="T46" fmla="*/ 1171 w 1910"/>
              <a:gd name="T47" fmla="*/ 15 h 352"/>
              <a:gd name="T48" fmla="*/ 1171 w 1910"/>
              <a:gd name="T49" fmla="*/ 0 h 352"/>
              <a:gd name="T50" fmla="*/ 7 w 1910"/>
              <a:gd name="T51" fmla="*/ 0 h 352"/>
              <a:gd name="T52" fmla="*/ 4 w 1910"/>
              <a:gd name="T53" fmla="*/ 1 h 352"/>
              <a:gd name="T54" fmla="*/ 2 w 1910"/>
              <a:gd name="T55" fmla="*/ 2 h 352"/>
              <a:gd name="T56" fmla="*/ 0 w 1910"/>
              <a:gd name="T57" fmla="*/ 4 h 352"/>
              <a:gd name="T58" fmla="*/ 0 w 1910"/>
              <a:gd name="T59" fmla="*/ 7 h 352"/>
              <a:gd name="T60" fmla="*/ 0 w 1910"/>
              <a:gd name="T61" fmla="*/ 345 h 352"/>
              <a:gd name="T62" fmla="*/ 0 w 1910"/>
              <a:gd name="T63" fmla="*/ 348 h 352"/>
              <a:gd name="T64" fmla="*/ 2 w 1910"/>
              <a:gd name="T65" fmla="*/ 350 h 352"/>
              <a:gd name="T66" fmla="*/ 4 w 1910"/>
              <a:gd name="T67" fmla="*/ 352 h 352"/>
              <a:gd name="T68" fmla="*/ 7 w 1910"/>
              <a:gd name="T69" fmla="*/ 352 h 352"/>
              <a:gd name="T70" fmla="*/ 1902 w 1910"/>
              <a:gd name="T71" fmla="*/ 352 h 352"/>
              <a:gd name="T72" fmla="*/ 1906 w 1910"/>
              <a:gd name="T73" fmla="*/ 352 h 352"/>
              <a:gd name="T74" fmla="*/ 1908 w 1910"/>
              <a:gd name="T75" fmla="*/ 350 h 352"/>
              <a:gd name="T76" fmla="*/ 1910 w 1910"/>
              <a:gd name="T77" fmla="*/ 348 h 352"/>
              <a:gd name="T78" fmla="*/ 1910 w 1910"/>
              <a:gd name="T79" fmla="*/ 345 h 352"/>
              <a:gd name="T80" fmla="*/ 1910 w 1910"/>
              <a:gd name="T81" fmla="*/ 218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0" h="352">
                <a:moveTo>
                  <a:pt x="1910" y="218"/>
                </a:moveTo>
                <a:lnTo>
                  <a:pt x="1895" y="218"/>
                </a:lnTo>
                <a:lnTo>
                  <a:pt x="1895" y="345"/>
                </a:lnTo>
                <a:lnTo>
                  <a:pt x="1902" y="345"/>
                </a:lnTo>
                <a:lnTo>
                  <a:pt x="1902" y="337"/>
                </a:lnTo>
                <a:lnTo>
                  <a:pt x="1899" y="338"/>
                </a:lnTo>
                <a:lnTo>
                  <a:pt x="1897" y="340"/>
                </a:lnTo>
                <a:lnTo>
                  <a:pt x="1896" y="341"/>
                </a:lnTo>
                <a:lnTo>
                  <a:pt x="1902" y="337"/>
                </a:lnTo>
                <a:lnTo>
                  <a:pt x="7" y="337"/>
                </a:lnTo>
                <a:lnTo>
                  <a:pt x="7" y="345"/>
                </a:lnTo>
                <a:lnTo>
                  <a:pt x="15" y="345"/>
                </a:lnTo>
                <a:lnTo>
                  <a:pt x="13" y="341"/>
                </a:lnTo>
                <a:lnTo>
                  <a:pt x="11" y="340"/>
                </a:lnTo>
                <a:lnTo>
                  <a:pt x="10" y="338"/>
                </a:lnTo>
                <a:lnTo>
                  <a:pt x="15" y="345"/>
                </a:lnTo>
                <a:lnTo>
                  <a:pt x="15" y="7"/>
                </a:lnTo>
                <a:lnTo>
                  <a:pt x="7" y="7"/>
                </a:lnTo>
                <a:lnTo>
                  <a:pt x="7" y="15"/>
                </a:lnTo>
                <a:lnTo>
                  <a:pt x="10" y="14"/>
                </a:lnTo>
                <a:lnTo>
                  <a:pt x="11" y="13"/>
                </a:lnTo>
                <a:lnTo>
                  <a:pt x="13" y="10"/>
                </a:lnTo>
                <a:lnTo>
                  <a:pt x="7" y="15"/>
                </a:lnTo>
                <a:lnTo>
                  <a:pt x="1171" y="15"/>
                </a:lnTo>
                <a:lnTo>
                  <a:pt x="1171" y="0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345"/>
                </a:lnTo>
                <a:lnTo>
                  <a:pt x="0" y="348"/>
                </a:lnTo>
                <a:lnTo>
                  <a:pt x="2" y="350"/>
                </a:lnTo>
                <a:lnTo>
                  <a:pt x="4" y="352"/>
                </a:lnTo>
                <a:lnTo>
                  <a:pt x="7" y="352"/>
                </a:lnTo>
                <a:lnTo>
                  <a:pt x="1902" y="352"/>
                </a:lnTo>
                <a:lnTo>
                  <a:pt x="1906" y="352"/>
                </a:lnTo>
                <a:lnTo>
                  <a:pt x="1908" y="350"/>
                </a:lnTo>
                <a:lnTo>
                  <a:pt x="1910" y="348"/>
                </a:lnTo>
                <a:lnTo>
                  <a:pt x="1910" y="345"/>
                </a:lnTo>
                <a:lnTo>
                  <a:pt x="191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3" name="Freeform 313"/>
          <p:cNvSpPr>
            <a:spLocks/>
          </p:cNvSpPr>
          <p:nvPr/>
        </p:nvSpPr>
        <p:spPr bwMode="auto">
          <a:xfrm>
            <a:off x="6286500" y="2694856"/>
            <a:ext cx="50800" cy="38100"/>
          </a:xfrm>
          <a:custGeom>
            <a:avLst/>
            <a:gdLst>
              <a:gd name="T0" fmla="*/ 0 w 67"/>
              <a:gd name="T1" fmla="*/ 66 h 66"/>
              <a:gd name="T2" fmla="*/ 67 w 67"/>
              <a:gd name="T3" fmla="*/ 33 h 66"/>
              <a:gd name="T4" fmla="*/ 0 w 67"/>
              <a:gd name="T5" fmla="*/ 0 h 66"/>
              <a:gd name="T6" fmla="*/ 0 w 67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6"/>
                </a:moveTo>
                <a:lnTo>
                  <a:pt x="67" y="33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4" name="Freeform 314"/>
          <p:cNvSpPr>
            <a:spLocks/>
          </p:cNvSpPr>
          <p:nvPr/>
        </p:nvSpPr>
        <p:spPr bwMode="auto">
          <a:xfrm>
            <a:off x="6391275" y="2551981"/>
            <a:ext cx="531813" cy="4762"/>
          </a:xfrm>
          <a:custGeom>
            <a:avLst/>
            <a:gdLst>
              <a:gd name="T0" fmla="*/ 0 w 724"/>
              <a:gd name="T1" fmla="*/ 0 h 7"/>
              <a:gd name="T2" fmla="*/ 0 w 724"/>
              <a:gd name="T3" fmla="*/ 6 h 7"/>
              <a:gd name="T4" fmla="*/ 724 w 724"/>
              <a:gd name="T5" fmla="*/ 7 h 7"/>
              <a:gd name="T6" fmla="*/ 724 w 724"/>
              <a:gd name="T7" fmla="*/ 0 h 7"/>
              <a:gd name="T8" fmla="*/ 0 w 72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" h="7">
                <a:moveTo>
                  <a:pt x="0" y="0"/>
                </a:moveTo>
                <a:lnTo>
                  <a:pt x="0" y="6"/>
                </a:lnTo>
                <a:lnTo>
                  <a:pt x="724" y="7"/>
                </a:lnTo>
                <a:lnTo>
                  <a:pt x="7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5" name="Freeform 315"/>
          <p:cNvSpPr>
            <a:spLocks/>
          </p:cNvSpPr>
          <p:nvPr/>
        </p:nvSpPr>
        <p:spPr bwMode="auto">
          <a:xfrm>
            <a:off x="6475413" y="2531343"/>
            <a:ext cx="28575" cy="22225"/>
          </a:xfrm>
          <a:custGeom>
            <a:avLst/>
            <a:gdLst>
              <a:gd name="T0" fmla="*/ 21 w 39"/>
              <a:gd name="T1" fmla="*/ 39 h 39"/>
              <a:gd name="T2" fmla="*/ 39 w 39"/>
              <a:gd name="T3" fmla="*/ 0 h 39"/>
              <a:gd name="T4" fmla="*/ 0 w 39"/>
              <a:gd name="T5" fmla="*/ 0 h 39"/>
              <a:gd name="T6" fmla="*/ 21 w 39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9">
                <a:moveTo>
                  <a:pt x="21" y="39"/>
                </a:moveTo>
                <a:lnTo>
                  <a:pt x="39" y="0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6" name="Freeform 316"/>
          <p:cNvSpPr>
            <a:spLocks/>
          </p:cNvSpPr>
          <p:nvPr/>
        </p:nvSpPr>
        <p:spPr bwMode="auto">
          <a:xfrm>
            <a:off x="6548438" y="2239243"/>
            <a:ext cx="450850" cy="82550"/>
          </a:xfrm>
          <a:custGeom>
            <a:avLst/>
            <a:gdLst>
              <a:gd name="T0" fmla="*/ 613 w 613"/>
              <a:gd name="T1" fmla="*/ 16 h 145"/>
              <a:gd name="T2" fmla="*/ 613 w 613"/>
              <a:gd name="T3" fmla="*/ 0 h 145"/>
              <a:gd name="T4" fmla="*/ 7 w 613"/>
              <a:gd name="T5" fmla="*/ 0 h 145"/>
              <a:gd name="T6" fmla="*/ 4 w 613"/>
              <a:gd name="T7" fmla="*/ 1 h 145"/>
              <a:gd name="T8" fmla="*/ 2 w 613"/>
              <a:gd name="T9" fmla="*/ 3 h 145"/>
              <a:gd name="T10" fmla="*/ 1 w 613"/>
              <a:gd name="T11" fmla="*/ 6 h 145"/>
              <a:gd name="T12" fmla="*/ 0 w 613"/>
              <a:gd name="T13" fmla="*/ 9 h 145"/>
              <a:gd name="T14" fmla="*/ 0 w 613"/>
              <a:gd name="T15" fmla="*/ 145 h 145"/>
              <a:gd name="T16" fmla="*/ 15 w 613"/>
              <a:gd name="T17" fmla="*/ 145 h 145"/>
              <a:gd name="T18" fmla="*/ 15 w 613"/>
              <a:gd name="T19" fmla="*/ 9 h 145"/>
              <a:gd name="T20" fmla="*/ 7 w 613"/>
              <a:gd name="T21" fmla="*/ 16 h 145"/>
              <a:gd name="T22" fmla="*/ 10 w 613"/>
              <a:gd name="T23" fmla="*/ 15 h 145"/>
              <a:gd name="T24" fmla="*/ 12 w 613"/>
              <a:gd name="T25" fmla="*/ 13 h 145"/>
              <a:gd name="T26" fmla="*/ 14 w 613"/>
              <a:gd name="T27" fmla="*/ 11 h 145"/>
              <a:gd name="T28" fmla="*/ 15 w 613"/>
              <a:gd name="T29" fmla="*/ 9 h 145"/>
              <a:gd name="T30" fmla="*/ 7 w 613"/>
              <a:gd name="T31" fmla="*/ 9 h 145"/>
              <a:gd name="T32" fmla="*/ 7 w 613"/>
              <a:gd name="T33" fmla="*/ 16 h 145"/>
              <a:gd name="T34" fmla="*/ 613 w 613"/>
              <a:gd name="T35" fmla="*/ 1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3" h="145">
                <a:moveTo>
                  <a:pt x="613" y="16"/>
                </a:moveTo>
                <a:lnTo>
                  <a:pt x="61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1" y="6"/>
                </a:lnTo>
                <a:lnTo>
                  <a:pt x="0" y="9"/>
                </a:lnTo>
                <a:lnTo>
                  <a:pt x="0" y="145"/>
                </a:lnTo>
                <a:lnTo>
                  <a:pt x="15" y="145"/>
                </a:lnTo>
                <a:lnTo>
                  <a:pt x="15" y="9"/>
                </a:lnTo>
                <a:lnTo>
                  <a:pt x="7" y="16"/>
                </a:lnTo>
                <a:lnTo>
                  <a:pt x="10" y="15"/>
                </a:lnTo>
                <a:lnTo>
                  <a:pt x="12" y="13"/>
                </a:lnTo>
                <a:lnTo>
                  <a:pt x="14" y="11"/>
                </a:lnTo>
                <a:lnTo>
                  <a:pt x="15" y="9"/>
                </a:lnTo>
                <a:lnTo>
                  <a:pt x="7" y="9"/>
                </a:lnTo>
                <a:lnTo>
                  <a:pt x="7" y="16"/>
                </a:lnTo>
                <a:lnTo>
                  <a:pt x="61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7" name="Freeform 317"/>
          <p:cNvSpPr>
            <a:spLocks/>
          </p:cNvSpPr>
          <p:nvPr/>
        </p:nvSpPr>
        <p:spPr bwMode="auto">
          <a:xfrm>
            <a:off x="6527800" y="2320206"/>
            <a:ext cx="49213" cy="38100"/>
          </a:xfrm>
          <a:custGeom>
            <a:avLst/>
            <a:gdLst>
              <a:gd name="T0" fmla="*/ 0 w 67"/>
              <a:gd name="T1" fmla="*/ 0 h 69"/>
              <a:gd name="T2" fmla="*/ 33 w 67"/>
              <a:gd name="T3" fmla="*/ 69 h 69"/>
              <a:gd name="T4" fmla="*/ 67 w 67"/>
              <a:gd name="T5" fmla="*/ 0 h 69"/>
              <a:gd name="T6" fmla="*/ 0 w 67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9">
                <a:moveTo>
                  <a:pt x="0" y="0"/>
                </a:moveTo>
                <a:lnTo>
                  <a:pt x="33" y="69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8" name="Freeform 318"/>
          <p:cNvSpPr>
            <a:spLocks/>
          </p:cNvSpPr>
          <p:nvPr/>
        </p:nvSpPr>
        <p:spPr bwMode="auto">
          <a:xfrm>
            <a:off x="6548438" y="2239243"/>
            <a:ext cx="450850" cy="82550"/>
          </a:xfrm>
          <a:custGeom>
            <a:avLst/>
            <a:gdLst>
              <a:gd name="T0" fmla="*/ 613 w 613"/>
              <a:gd name="T1" fmla="*/ 16 h 145"/>
              <a:gd name="T2" fmla="*/ 613 w 613"/>
              <a:gd name="T3" fmla="*/ 0 h 145"/>
              <a:gd name="T4" fmla="*/ 7 w 613"/>
              <a:gd name="T5" fmla="*/ 0 h 145"/>
              <a:gd name="T6" fmla="*/ 4 w 613"/>
              <a:gd name="T7" fmla="*/ 1 h 145"/>
              <a:gd name="T8" fmla="*/ 2 w 613"/>
              <a:gd name="T9" fmla="*/ 3 h 145"/>
              <a:gd name="T10" fmla="*/ 1 w 613"/>
              <a:gd name="T11" fmla="*/ 6 h 145"/>
              <a:gd name="T12" fmla="*/ 0 w 613"/>
              <a:gd name="T13" fmla="*/ 9 h 145"/>
              <a:gd name="T14" fmla="*/ 0 w 613"/>
              <a:gd name="T15" fmla="*/ 145 h 145"/>
              <a:gd name="T16" fmla="*/ 15 w 613"/>
              <a:gd name="T17" fmla="*/ 145 h 145"/>
              <a:gd name="T18" fmla="*/ 15 w 613"/>
              <a:gd name="T19" fmla="*/ 9 h 145"/>
              <a:gd name="T20" fmla="*/ 7 w 613"/>
              <a:gd name="T21" fmla="*/ 16 h 145"/>
              <a:gd name="T22" fmla="*/ 10 w 613"/>
              <a:gd name="T23" fmla="*/ 15 h 145"/>
              <a:gd name="T24" fmla="*/ 12 w 613"/>
              <a:gd name="T25" fmla="*/ 13 h 145"/>
              <a:gd name="T26" fmla="*/ 14 w 613"/>
              <a:gd name="T27" fmla="*/ 11 h 145"/>
              <a:gd name="T28" fmla="*/ 15 w 613"/>
              <a:gd name="T29" fmla="*/ 9 h 145"/>
              <a:gd name="T30" fmla="*/ 7 w 613"/>
              <a:gd name="T31" fmla="*/ 9 h 145"/>
              <a:gd name="T32" fmla="*/ 7 w 613"/>
              <a:gd name="T33" fmla="*/ 16 h 145"/>
              <a:gd name="T34" fmla="*/ 613 w 613"/>
              <a:gd name="T35" fmla="*/ 1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3" h="145">
                <a:moveTo>
                  <a:pt x="613" y="16"/>
                </a:moveTo>
                <a:lnTo>
                  <a:pt x="61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1" y="6"/>
                </a:lnTo>
                <a:lnTo>
                  <a:pt x="0" y="9"/>
                </a:lnTo>
                <a:lnTo>
                  <a:pt x="0" y="145"/>
                </a:lnTo>
                <a:lnTo>
                  <a:pt x="15" y="145"/>
                </a:lnTo>
                <a:lnTo>
                  <a:pt x="15" y="9"/>
                </a:lnTo>
                <a:lnTo>
                  <a:pt x="7" y="16"/>
                </a:lnTo>
                <a:lnTo>
                  <a:pt x="10" y="15"/>
                </a:lnTo>
                <a:lnTo>
                  <a:pt x="12" y="13"/>
                </a:lnTo>
                <a:lnTo>
                  <a:pt x="14" y="11"/>
                </a:lnTo>
                <a:lnTo>
                  <a:pt x="15" y="9"/>
                </a:lnTo>
                <a:lnTo>
                  <a:pt x="7" y="9"/>
                </a:lnTo>
                <a:lnTo>
                  <a:pt x="7" y="16"/>
                </a:lnTo>
                <a:lnTo>
                  <a:pt x="61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9" name="Freeform 319"/>
          <p:cNvSpPr>
            <a:spLocks/>
          </p:cNvSpPr>
          <p:nvPr/>
        </p:nvSpPr>
        <p:spPr bwMode="auto">
          <a:xfrm>
            <a:off x="6527800" y="2320206"/>
            <a:ext cx="49213" cy="38100"/>
          </a:xfrm>
          <a:custGeom>
            <a:avLst/>
            <a:gdLst>
              <a:gd name="T0" fmla="*/ 0 w 67"/>
              <a:gd name="T1" fmla="*/ 0 h 69"/>
              <a:gd name="T2" fmla="*/ 33 w 67"/>
              <a:gd name="T3" fmla="*/ 69 h 69"/>
              <a:gd name="T4" fmla="*/ 67 w 67"/>
              <a:gd name="T5" fmla="*/ 0 h 69"/>
              <a:gd name="T6" fmla="*/ 0 w 67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9">
                <a:moveTo>
                  <a:pt x="0" y="0"/>
                </a:moveTo>
                <a:lnTo>
                  <a:pt x="33" y="69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0" name="Rectangle 320"/>
          <p:cNvSpPr>
            <a:spLocks noChangeArrowheads="1"/>
          </p:cNvSpPr>
          <p:nvPr/>
        </p:nvSpPr>
        <p:spPr bwMode="auto">
          <a:xfrm>
            <a:off x="6653213" y="2159868"/>
            <a:ext cx="363537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1" name="Rectangle 321"/>
          <p:cNvSpPr>
            <a:spLocks noChangeArrowheads="1"/>
          </p:cNvSpPr>
          <p:nvPr/>
        </p:nvSpPr>
        <p:spPr bwMode="auto">
          <a:xfrm>
            <a:off x="6680200" y="2175743"/>
            <a:ext cx="3175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2" name="Rectangle 322"/>
          <p:cNvSpPr>
            <a:spLocks noChangeArrowheads="1"/>
          </p:cNvSpPr>
          <p:nvPr/>
        </p:nvSpPr>
        <p:spPr bwMode="auto">
          <a:xfrm>
            <a:off x="6680200" y="2178918"/>
            <a:ext cx="2174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>
                <a:solidFill>
                  <a:srgbClr val="000000"/>
                </a:solidFill>
              </a:rPr>
              <a:t>Monomer</a:t>
            </a:r>
            <a:endParaRPr lang="en-GB"/>
          </a:p>
        </p:txBody>
      </p:sp>
      <p:sp>
        <p:nvSpPr>
          <p:cNvPr id="20803" name="Rectangle 323"/>
          <p:cNvSpPr>
            <a:spLocks noChangeArrowheads="1"/>
          </p:cNvSpPr>
          <p:nvPr/>
        </p:nvSpPr>
        <p:spPr bwMode="auto">
          <a:xfrm>
            <a:off x="5532438" y="2509118"/>
            <a:ext cx="11112" cy="163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4" name="Freeform 324"/>
          <p:cNvSpPr>
            <a:spLocks/>
          </p:cNvSpPr>
          <p:nvPr/>
        </p:nvSpPr>
        <p:spPr bwMode="auto">
          <a:xfrm>
            <a:off x="5513388" y="2669456"/>
            <a:ext cx="50800" cy="39687"/>
          </a:xfrm>
          <a:custGeom>
            <a:avLst/>
            <a:gdLst>
              <a:gd name="T0" fmla="*/ 0 w 68"/>
              <a:gd name="T1" fmla="*/ 0 h 68"/>
              <a:gd name="T2" fmla="*/ 34 w 68"/>
              <a:gd name="T3" fmla="*/ 68 h 68"/>
              <a:gd name="T4" fmla="*/ 68 w 68"/>
              <a:gd name="T5" fmla="*/ 0 h 68"/>
              <a:gd name="T6" fmla="*/ 0 w 68"/>
              <a:gd name="T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0" y="0"/>
                </a:moveTo>
                <a:lnTo>
                  <a:pt x="34" y="68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5" name="Rectangle 325"/>
          <p:cNvSpPr>
            <a:spLocks noChangeArrowheads="1"/>
          </p:cNvSpPr>
          <p:nvPr/>
        </p:nvSpPr>
        <p:spPr bwMode="auto">
          <a:xfrm>
            <a:off x="5532438" y="2509118"/>
            <a:ext cx="11112" cy="163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6" name="Freeform 326"/>
          <p:cNvSpPr>
            <a:spLocks/>
          </p:cNvSpPr>
          <p:nvPr/>
        </p:nvSpPr>
        <p:spPr bwMode="auto">
          <a:xfrm>
            <a:off x="5513388" y="2669456"/>
            <a:ext cx="50800" cy="39687"/>
          </a:xfrm>
          <a:custGeom>
            <a:avLst/>
            <a:gdLst>
              <a:gd name="T0" fmla="*/ 0 w 68"/>
              <a:gd name="T1" fmla="*/ 0 h 68"/>
              <a:gd name="T2" fmla="*/ 34 w 68"/>
              <a:gd name="T3" fmla="*/ 68 h 68"/>
              <a:gd name="T4" fmla="*/ 68 w 68"/>
              <a:gd name="T5" fmla="*/ 0 h 68"/>
              <a:gd name="T6" fmla="*/ 0 w 68"/>
              <a:gd name="T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0" y="0"/>
                </a:moveTo>
                <a:lnTo>
                  <a:pt x="34" y="68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7" name="Rectangle 327"/>
          <p:cNvSpPr>
            <a:spLocks noChangeArrowheads="1"/>
          </p:cNvSpPr>
          <p:nvPr/>
        </p:nvSpPr>
        <p:spPr bwMode="auto">
          <a:xfrm>
            <a:off x="5694363" y="2631356"/>
            <a:ext cx="12700" cy="460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8" name="Freeform 328"/>
          <p:cNvSpPr>
            <a:spLocks/>
          </p:cNvSpPr>
          <p:nvPr/>
        </p:nvSpPr>
        <p:spPr bwMode="auto">
          <a:xfrm>
            <a:off x="5675313" y="2674218"/>
            <a:ext cx="50800" cy="39688"/>
          </a:xfrm>
          <a:custGeom>
            <a:avLst/>
            <a:gdLst>
              <a:gd name="T0" fmla="*/ 0 w 67"/>
              <a:gd name="T1" fmla="*/ 0 h 67"/>
              <a:gd name="T2" fmla="*/ 33 w 67"/>
              <a:gd name="T3" fmla="*/ 67 h 67"/>
              <a:gd name="T4" fmla="*/ 67 w 67"/>
              <a:gd name="T5" fmla="*/ 0 h 67"/>
              <a:gd name="T6" fmla="*/ 0 w 67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7">
                <a:moveTo>
                  <a:pt x="0" y="0"/>
                </a:moveTo>
                <a:lnTo>
                  <a:pt x="33" y="67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9" name="Rectangle 329"/>
          <p:cNvSpPr>
            <a:spLocks noChangeArrowheads="1"/>
          </p:cNvSpPr>
          <p:nvPr/>
        </p:nvSpPr>
        <p:spPr bwMode="auto">
          <a:xfrm>
            <a:off x="5694363" y="2631356"/>
            <a:ext cx="12700" cy="460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0" name="Freeform 330"/>
          <p:cNvSpPr>
            <a:spLocks/>
          </p:cNvSpPr>
          <p:nvPr/>
        </p:nvSpPr>
        <p:spPr bwMode="auto">
          <a:xfrm>
            <a:off x="5675313" y="2674218"/>
            <a:ext cx="50800" cy="39688"/>
          </a:xfrm>
          <a:custGeom>
            <a:avLst/>
            <a:gdLst>
              <a:gd name="T0" fmla="*/ 0 w 67"/>
              <a:gd name="T1" fmla="*/ 0 h 67"/>
              <a:gd name="T2" fmla="*/ 33 w 67"/>
              <a:gd name="T3" fmla="*/ 67 h 67"/>
              <a:gd name="T4" fmla="*/ 67 w 67"/>
              <a:gd name="T5" fmla="*/ 0 h 67"/>
              <a:gd name="T6" fmla="*/ 0 w 67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7">
                <a:moveTo>
                  <a:pt x="0" y="0"/>
                </a:moveTo>
                <a:lnTo>
                  <a:pt x="33" y="67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1" name="Freeform 331"/>
          <p:cNvSpPr>
            <a:spLocks/>
          </p:cNvSpPr>
          <p:nvPr/>
        </p:nvSpPr>
        <p:spPr bwMode="auto">
          <a:xfrm>
            <a:off x="5665788" y="2605956"/>
            <a:ext cx="69850" cy="47625"/>
          </a:xfrm>
          <a:custGeom>
            <a:avLst/>
            <a:gdLst>
              <a:gd name="T0" fmla="*/ 47 w 95"/>
              <a:gd name="T1" fmla="*/ 0 h 82"/>
              <a:gd name="T2" fmla="*/ 0 w 95"/>
              <a:gd name="T3" fmla="*/ 82 h 82"/>
              <a:gd name="T4" fmla="*/ 95 w 95"/>
              <a:gd name="T5" fmla="*/ 82 h 82"/>
              <a:gd name="T6" fmla="*/ 47 w 95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2">
                <a:moveTo>
                  <a:pt x="47" y="0"/>
                </a:moveTo>
                <a:lnTo>
                  <a:pt x="0" y="82"/>
                </a:lnTo>
                <a:lnTo>
                  <a:pt x="95" y="82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2" name="Freeform 332"/>
          <p:cNvSpPr>
            <a:spLocks noEditPoints="1"/>
          </p:cNvSpPr>
          <p:nvPr/>
        </p:nvSpPr>
        <p:spPr bwMode="auto">
          <a:xfrm>
            <a:off x="5661025" y="2602781"/>
            <a:ext cx="77788" cy="52387"/>
          </a:xfrm>
          <a:custGeom>
            <a:avLst/>
            <a:gdLst>
              <a:gd name="T0" fmla="*/ 4 w 108"/>
              <a:gd name="T1" fmla="*/ 86 h 93"/>
              <a:gd name="T2" fmla="*/ 0 w 108"/>
              <a:gd name="T3" fmla="*/ 93 h 93"/>
              <a:gd name="T4" fmla="*/ 7 w 108"/>
              <a:gd name="T5" fmla="*/ 93 h 93"/>
              <a:gd name="T6" fmla="*/ 102 w 108"/>
              <a:gd name="T7" fmla="*/ 93 h 93"/>
              <a:gd name="T8" fmla="*/ 108 w 108"/>
              <a:gd name="T9" fmla="*/ 93 h 93"/>
              <a:gd name="T10" fmla="*/ 105 w 108"/>
              <a:gd name="T11" fmla="*/ 86 h 93"/>
              <a:gd name="T12" fmla="*/ 57 w 108"/>
              <a:gd name="T13" fmla="*/ 5 h 93"/>
              <a:gd name="T14" fmla="*/ 54 w 108"/>
              <a:gd name="T15" fmla="*/ 0 h 93"/>
              <a:gd name="T16" fmla="*/ 52 w 108"/>
              <a:gd name="T17" fmla="*/ 5 h 93"/>
              <a:gd name="T18" fmla="*/ 4 w 108"/>
              <a:gd name="T19" fmla="*/ 86 h 93"/>
              <a:gd name="T20" fmla="*/ 4 w 108"/>
              <a:gd name="T21" fmla="*/ 86 h 93"/>
              <a:gd name="T22" fmla="*/ 57 w 108"/>
              <a:gd name="T23" fmla="*/ 9 h 93"/>
              <a:gd name="T24" fmla="*/ 54 w 108"/>
              <a:gd name="T25" fmla="*/ 7 h 93"/>
              <a:gd name="T26" fmla="*/ 52 w 108"/>
              <a:gd name="T27" fmla="*/ 9 h 93"/>
              <a:gd name="T28" fmla="*/ 100 w 108"/>
              <a:gd name="T29" fmla="*/ 92 h 93"/>
              <a:gd name="T30" fmla="*/ 102 w 108"/>
              <a:gd name="T31" fmla="*/ 89 h 93"/>
              <a:gd name="T32" fmla="*/ 102 w 108"/>
              <a:gd name="T33" fmla="*/ 85 h 93"/>
              <a:gd name="T34" fmla="*/ 7 w 108"/>
              <a:gd name="T35" fmla="*/ 85 h 93"/>
              <a:gd name="T36" fmla="*/ 7 w 108"/>
              <a:gd name="T37" fmla="*/ 89 h 93"/>
              <a:gd name="T38" fmla="*/ 9 w 108"/>
              <a:gd name="T39" fmla="*/ 92 h 93"/>
              <a:gd name="T40" fmla="*/ 57 w 108"/>
              <a:gd name="T41" fmla="*/ 9 h 93"/>
              <a:gd name="T42" fmla="*/ 57 w 108"/>
              <a:gd name="T4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4" y="86"/>
                </a:moveTo>
                <a:lnTo>
                  <a:pt x="0" y="93"/>
                </a:lnTo>
                <a:lnTo>
                  <a:pt x="7" y="93"/>
                </a:lnTo>
                <a:lnTo>
                  <a:pt x="102" y="93"/>
                </a:lnTo>
                <a:lnTo>
                  <a:pt x="108" y="93"/>
                </a:lnTo>
                <a:lnTo>
                  <a:pt x="105" y="86"/>
                </a:lnTo>
                <a:lnTo>
                  <a:pt x="57" y="5"/>
                </a:lnTo>
                <a:lnTo>
                  <a:pt x="54" y="0"/>
                </a:lnTo>
                <a:lnTo>
                  <a:pt x="52" y="5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57" y="9"/>
                </a:moveTo>
                <a:lnTo>
                  <a:pt x="54" y="7"/>
                </a:lnTo>
                <a:lnTo>
                  <a:pt x="52" y="9"/>
                </a:lnTo>
                <a:lnTo>
                  <a:pt x="100" y="92"/>
                </a:lnTo>
                <a:lnTo>
                  <a:pt x="102" y="89"/>
                </a:lnTo>
                <a:lnTo>
                  <a:pt x="102" y="85"/>
                </a:lnTo>
                <a:lnTo>
                  <a:pt x="7" y="85"/>
                </a:lnTo>
                <a:lnTo>
                  <a:pt x="7" y="89"/>
                </a:lnTo>
                <a:lnTo>
                  <a:pt x="9" y="92"/>
                </a:lnTo>
                <a:lnTo>
                  <a:pt x="57" y="9"/>
                </a:lnTo>
                <a:lnTo>
                  <a:pt x="5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3" name="Freeform 333"/>
          <p:cNvSpPr>
            <a:spLocks/>
          </p:cNvSpPr>
          <p:nvPr/>
        </p:nvSpPr>
        <p:spPr bwMode="auto">
          <a:xfrm>
            <a:off x="5665788" y="2605956"/>
            <a:ext cx="69850" cy="47625"/>
          </a:xfrm>
          <a:custGeom>
            <a:avLst/>
            <a:gdLst>
              <a:gd name="T0" fmla="*/ 47 w 95"/>
              <a:gd name="T1" fmla="*/ 0 h 82"/>
              <a:gd name="T2" fmla="*/ 0 w 95"/>
              <a:gd name="T3" fmla="*/ 82 h 82"/>
              <a:gd name="T4" fmla="*/ 95 w 95"/>
              <a:gd name="T5" fmla="*/ 82 h 82"/>
              <a:gd name="T6" fmla="*/ 47 w 95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2">
                <a:moveTo>
                  <a:pt x="47" y="0"/>
                </a:moveTo>
                <a:lnTo>
                  <a:pt x="0" y="82"/>
                </a:lnTo>
                <a:lnTo>
                  <a:pt x="95" y="82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" name="Freeform 334"/>
          <p:cNvSpPr>
            <a:spLocks noEditPoints="1"/>
          </p:cNvSpPr>
          <p:nvPr/>
        </p:nvSpPr>
        <p:spPr bwMode="auto">
          <a:xfrm>
            <a:off x="5661025" y="2602781"/>
            <a:ext cx="77788" cy="52387"/>
          </a:xfrm>
          <a:custGeom>
            <a:avLst/>
            <a:gdLst>
              <a:gd name="T0" fmla="*/ 4 w 108"/>
              <a:gd name="T1" fmla="*/ 86 h 93"/>
              <a:gd name="T2" fmla="*/ 0 w 108"/>
              <a:gd name="T3" fmla="*/ 93 h 93"/>
              <a:gd name="T4" fmla="*/ 7 w 108"/>
              <a:gd name="T5" fmla="*/ 93 h 93"/>
              <a:gd name="T6" fmla="*/ 102 w 108"/>
              <a:gd name="T7" fmla="*/ 93 h 93"/>
              <a:gd name="T8" fmla="*/ 108 w 108"/>
              <a:gd name="T9" fmla="*/ 93 h 93"/>
              <a:gd name="T10" fmla="*/ 105 w 108"/>
              <a:gd name="T11" fmla="*/ 86 h 93"/>
              <a:gd name="T12" fmla="*/ 57 w 108"/>
              <a:gd name="T13" fmla="*/ 5 h 93"/>
              <a:gd name="T14" fmla="*/ 54 w 108"/>
              <a:gd name="T15" fmla="*/ 0 h 93"/>
              <a:gd name="T16" fmla="*/ 52 w 108"/>
              <a:gd name="T17" fmla="*/ 5 h 93"/>
              <a:gd name="T18" fmla="*/ 4 w 108"/>
              <a:gd name="T19" fmla="*/ 86 h 93"/>
              <a:gd name="T20" fmla="*/ 4 w 108"/>
              <a:gd name="T21" fmla="*/ 86 h 93"/>
              <a:gd name="T22" fmla="*/ 57 w 108"/>
              <a:gd name="T23" fmla="*/ 9 h 93"/>
              <a:gd name="T24" fmla="*/ 54 w 108"/>
              <a:gd name="T25" fmla="*/ 7 h 93"/>
              <a:gd name="T26" fmla="*/ 52 w 108"/>
              <a:gd name="T27" fmla="*/ 9 h 93"/>
              <a:gd name="T28" fmla="*/ 100 w 108"/>
              <a:gd name="T29" fmla="*/ 92 h 93"/>
              <a:gd name="T30" fmla="*/ 102 w 108"/>
              <a:gd name="T31" fmla="*/ 89 h 93"/>
              <a:gd name="T32" fmla="*/ 102 w 108"/>
              <a:gd name="T33" fmla="*/ 85 h 93"/>
              <a:gd name="T34" fmla="*/ 7 w 108"/>
              <a:gd name="T35" fmla="*/ 85 h 93"/>
              <a:gd name="T36" fmla="*/ 7 w 108"/>
              <a:gd name="T37" fmla="*/ 89 h 93"/>
              <a:gd name="T38" fmla="*/ 9 w 108"/>
              <a:gd name="T39" fmla="*/ 92 h 93"/>
              <a:gd name="T40" fmla="*/ 57 w 108"/>
              <a:gd name="T41" fmla="*/ 9 h 93"/>
              <a:gd name="T42" fmla="*/ 57 w 108"/>
              <a:gd name="T4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4" y="86"/>
                </a:moveTo>
                <a:lnTo>
                  <a:pt x="0" y="93"/>
                </a:lnTo>
                <a:lnTo>
                  <a:pt x="7" y="93"/>
                </a:lnTo>
                <a:lnTo>
                  <a:pt x="102" y="93"/>
                </a:lnTo>
                <a:lnTo>
                  <a:pt x="108" y="93"/>
                </a:lnTo>
                <a:lnTo>
                  <a:pt x="105" y="86"/>
                </a:lnTo>
                <a:lnTo>
                  <a:pt x="57" y="5"/>
                </a:lnTo>
                <a:lnTo>
                  <a:pt x="54" y="0"/>
                </a:lnTo>
                <a:lnTo>
                  <a:pt x="52" y="5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57" y="9"/>
                </a:moveTo>
                <a:lnTo>
                  <a:pt x="54" y="7"/>
                </a:lnTo>
                <a:lnTo>
                  <a:pt x="52" y="9"/>
                </a:lnTo>
                <a:lnTo>
                  <a:pt x="100" y="92"/>
                </a:lnTo>
                <a:lnTo>
                  <a:pt x="102" y="89"/>
                </a:lnTo>
                <a:lnTo>
                  <a:pt x="102" y="85"/>
                </a:lnTo>
                <a:lnTo>
                  <a:pt x="7" y="85"/>
                </a:lnTo>
                <a:lnTo>
                  <a:pt x="7" y="89"/>
                </a:lnTo>
                <a:lnTo>
                  <a:pt x="9" y="92"/>
                </a:lnTo>
                <a:lnTo>
                  <a:pt x="57" y="9"/>
                </a:lnTo>
                <a:lnTo>
                  <a:pt x="5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5" name="Freeform 335"/>
          <p:cNvSpPr>
            <a:spLocks/>
          </p:cNvSpPr>
          <p:nvPr/>
        </p:nvSpPr>
        <p:spPr bwMode="auto">
          <a:xfrm>
            <a:off x="5665788" y="2559918"/>
            <a:ext cx="69850" cy="46038"/>
          </a:xfrm>
          <a:custGeom>
            <a:avLst/>
            <a:gdLst>
              <a:gd name="T0" fmla="*/ 48 w 95"/>
              <a:gd name="T1" fmla="*/ 83 h 83"/>
              <a:gd name="T2" fmla="*/ 95 w 95"/>
              <a:gd name="T3" fmla="*/ 0 h 83"/>
              <a:gd name="T4" fmla="*/ 0 w 95"/>
              <a:gd name="T5" fmla="*/ 0 h 83"/>
              <a:gd name="T6" fmla="*/ 48 w 95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3">
                <a:moveTo>
                  <a:pt x="48" y="83"/>
                </a:moveTo>
                <a:lnTo>
                  <a:pt x="95" y="0"/>
                </a:lnTo>
                <a:lnTo>
                  <a:pt x="0" y="0"/>
                </a:lnTo>
                <a:lnTo>
                  <a:pt x="48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6" name="Freeform 336"/>
          <p:cNvSpPr>
            <a:spLocks noEditPoints="1"/>
          </p:cNvSpPr>
          <p:nvPr/>
        </p:nvSpPr>
        <p:spPr bwMode="auto">
          <a:xfrm>
            <a:off x="5661025" y="2558331"/>
            <a:ext cx="77788" cy="52387"/>
          </a:xfrm>
          <a:custGeom>
            <a:avLst/>
            <a:gdLst>
              <a:gd name="T0" fmla="*/ 105 w 108"/>
              <a:gd name="T1" fmla="*/ 6 h 94"/>
              <a:gd name="T2" fmla="*/ 108 w 108"/>
              <a:gd name="T3" fmla="*/ 0 h 94"/>
              <a:gd name="T4" fmla="*/ 102 w 108"/>
              <a:gd name="T5" fmla="*/ 0 h 94"/>
              <a:gd name="T6" fmla="*/ 7 w 108"/>
              <a:gd name="T7" fmla="*/ 0 h 94"/>
              <a:gd name="T8" fmla="*/ 0 w 108"/>
              <a:gd name="T9" fmla="*/ 0 h 94"/>
              <a:gd name="T10" fmla="*/ 4 w 108"/>
              <a:gd name="T11" fmla="*/ 6 h 94"/>
              <a:gd name="T12" fmla="*/ 52 w 108"/>
              <a:gd name="T13" fmla="*/ 88 h 94"/>
              <a:gd name="T14" fmla="*/ 55 w 108"/>
              <a:gd name="T15" fmla="*/ 94 h 94"/>
              <a:gd name="T16" fmla="*/ 58 w 108"/>
              <a:gd name="T17" fmla="*/ 88 h 94"/>
              <a:gd name="T18" fmla="*/ 105 w 108"/>
              <a:gd name="T19" fmla="*/ 6 h 94"/>
              <a:gd name="T20" fmla="*/ 105 w 108"/>
              <a:gd name="T21" fmla="*/ 6 h 94"/>
              <a:gd name="T22" fmla="*/ 52 w 108"/>
              <a:gd name="T23" fmla="*/ 84 h 94"/>
              <a:gd name="T24" fmla="*/ 55 w 108"/>
              <a:gd name="T25" fmla="*/ 86 h 94"/>
              <a:gd name="T26" fmla="*/ 58 w 108"/>
              <a:gd name="T27" fmla="*/ 84 h 94"/>
              <a:gd name="T28" fmla="*/ 9 w 108"/>
              <a:gd name="T29" fmla="*/ 1 h 94"/>
              <a:gd name="T30" fmla="*/ 7 w 108"/>
              <a:gd name="T31" fmla="*/ 4 h 94"/>
              <a:gd name="T32" fmla="*/ 7 w 108"/>
              <a:gd name="T33" fmla="*/ 7 h 94"/>
              <a:gd name="T34" fmla="*/ 102 w 108"/>
              <a:gd name="T35" fmla="*/ 7 h 94"/>
              <a:gd name="T36" fmla="*/ 102 w 108"/>
              <a:gd name="T37" fmla="*/ 4 h 94"/>
              <a:gd name="T38" fmla="*/ 100 w 108"/>
              <a:gd name="T39" fmla="*/ 1 h 94"/>
              <a:gd name="T40" fmla="*/ 52 w 108"/>
              <a:gd name="T41" fmla="*/ 84 h 94"/>
              <a:gd name="T42" fmla="*/ 52 w 108"/>
              <a:gd name="T4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7" y="0"/>
                </a:lnTo>
                <a:lnTo>
                  <a:pt x="0" y="0"/>
                </a:lnTo>
                <a:lnTo>
                  <a:pt x="4" y="6"/>
                </a:lnTo>
                <a:lnTo>
                  <a:pt x="52" y="88"/>
                </a:lnTo>
                <a:lnTo>
                  <a:pt x="55" y="94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2" y="84"/>
                </a:moveTo>
                <a:lnTo>
                  <a:pt x="55" y="86"/>
                </a:lnTo>
                <a:lnTo>
                  <a:pt x="58" y="84"/>
                </a:lnTo>
                <a:lnTo>
                  <a:pt x="9" y="1"/>
                </a:lnTo>
                <a:lnTo>
                  <a:pt x="7" y="4"/>
                </a:lnTo>
                <a:lnTo>
                  <a:pt x="7" y="7"/>
                </a:lnTo>
                <a:lnTo>
                  <a:pt x="102" y="7"/>
                </a:lnTo>
                <a:lnTo>
                  <a:pt x="102" y="4"/>
                </a:lnTo>
                <a:lnTo>
                  <a:pt x="100" y="1"/>
                </a:lnTo>
                <a:lnTo>
                  <a:pt x="52" y="84"/>
                </a:lnTo>
                <a:lnTo>
                  <a:pt x="52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7" name="Freeform 337"/>
          <p:cNvSpPr>
            <a:spLocks/>
          </p:cNvSpPr>
          <p:nvPr/>
        </p:nvSpPr>
        <p:spPr bwMode="auto">
          <a:xfrm>
            <a:off x="5665788" y="2559918"/>
            <a:ext cx="69850" cy="46038"/>
          </a:xfrm>
          <a:custGeom>
            <a:avLst/>
            <a:gdLst>
              <a:gd name="T0" fmla="*/ 48 w 95"/>
              <a:gd name="T1" fmla="*/ 83 h 83"/>
              <a:gd name="T2" fmla="*/ 95 w 95"/>
              <a:gd name="T3" fmla="*/ 0 h 83"/>
              <a:gd name="T4" fmla="*/ 0 w 95"/>
              <a:gd name="T5" fmla="*/ 0 h 83"/>
              <a:gd name="T6" fmla="*/ 48 w 95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3">
                <a:moveTo>
                  <a:pt x="48" y="83"/>
                </a:moveTo>
                <a:lnTo>
                  <a:pt x="95" y="0"/>
                </a:lnTo>
                <a:lnTo>
                  <a:pt x="0" y="0"/>
                </a:lnTo>
                <a:lnTo>
                  <a:pt x="48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8" name="Freeform 338"/>
          <p:cNvSpPr>
            <a:spLocks noEditPoints="1"/>
          </p:cNvSpPr>
          <p:nvPr/>
        </p:nvSpPr>
        <p:spPr bwMode="auto">
          <a:xfrm>
            <a:off x="5661025" y="2558331"/>
            <a:ext cx="77788" cy="52387"/>
          </a:xfrm>
          <a:custGeom>
            <a:avLst/>
            <a:gdLst>
              <a:gd name="T0" fmla="*/ 105 w 108"/>
              <a:gd name="T1" fmla="*/ 6 h 94"/>
              <a:gd name="T2" fmla="*/ 108 w 108"/>
              <a:gd name="T3" fmla="*/ 0 h 94"/>
              <a:gd name="T4" fmla="*/ 102 w 108"/>
              <a:gd name="T5" fmla="*/ 0 h 94"/>
              <a:gd name="T6" fmla="*/ 7 w 108"/>
              <a:gd name="T7" fmla="*/ 0 h 94"/>
              <a:gd name="T8" fmla="*/ 0 w 108"/>
              <a:gd name="T9" fmla="*/ 0 h 94"/>
              <a:gd name="T10" fmla="*/ 4 w 108"/>
              <a:gd name="T11" fmla="*/ 6 h 94"/>
              <a:gd name="T12" fmla="*/ 52 w 108"/>
              <a:gd name="T13" fmla="*/ 88 h 94"/>
              <a:gd name="T14" fmla="*/ 55 w 108"/>
              <a:gd name="T15" fmla="*/ 94 h 94"/>
              <a:gd name="T16" fmla="*/ 58 w 108"/>
              <a:gd name="T17" fmla="*/ 88 h 94"/>
              <a:gd name="T18" fmla="*/ 105 w 108"/>
              <a:gd name="T19" fmla="*/ 6 h 94"/>
              <a:gd name="T20" fmla="*/ 105 w 108"/>
              <a:gd name="T21" fmla="*/ 6 h 94"/>
              <a:gd name="T22" fmla="*/ 52 w 108"/>
              <a:gd name="T23" fmla="*/ 84 h 94"/>
              <a:gd name="T24" fmla="*/ 55 w 108"/>
              <a:gd name="T25" fmla="*/ 86 h 94"/>
              <a:gd name="T26" fmla="*/ 58 w 108"/>
              <a:gd name="T27" fmla="*/ 84 h 94"/>
              <a:gd name="T28" fmla="*/ 9 w 108"/>
              <a:gd name="T29" fmla="*/ 1 h 94"/>
              <a:gd name="T30" fmla="*/ 7 w 108"/>
              <a:gd name="T31" fmla="*/ 4 h 94"/>
              <a:gd name="T32" fmla="*/ 7 w 108"/>
              <a:gd name="T33" fmla="*/ 7 h 94"/>
              <a:gd name="T34" fmla="*/ 102 w 108"/>
              <a:gd name="T35" fmla="*/ 7 h 94"/>
              <a:gd name="T36" fmla="*/ 102 w 108"/>
              <a:gd name="T37" fmla="*/ 4 h 94"/>
              <a:gd name="T38" fmla="*/ 100 w 108"/>
              <a:gd name="T39" fmla="*/ 1 h 94"/>
              <a:gd name="T40" fmla="*/ 52 w 108"/>
              <a:gd name="T41" fmla="*/ 84 h 94"/>
              <a:gd name="T42" fmla="*/ 52 w 108"/>
              <a:gd name="T4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7" y="0"/>
                </a:lnTo>
                <a:lnTo>
                  <a:pt x="0" y="0"/>
                </a:lnTo>
                <a:lnTo>
                  <a:pt x="4" y="6"/>
                </a:lnTo>
                <a:lnTo>
                  <a:pt x="52" y="88"/>
                </a:lnTo>
                <a:lnTo>
                  <a:pt x="55" y="94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2" y="84"/>
                </a:moveTo>
                <a:lnTo>
                  <a:pt x="55" y="86"/>
                </a:lnTo>
                <a:lnTo>
                  <a:pt x="58" y="84"/>
                </a:lnTo>
                <a:lnTo>
                  <a:pt x="9" y="1"/>
                </a:lnTo>
                <a:lnTo>
                  <a:pt x="7" y="4"/>
                </a:lnTo>
                <a:lnTo>
                  <a:pt x="7" y="7"/>
                </a:lnTo>
                <a:lnTo>
                  <a:pt x="102" y="7"/>
                </a:lnTo>
                <a:lnTo>
                  <a:pt x="102" y="4"/>
                </a:lnTo>
                <a:lnTo>
                  <a:pt x="100" y="1"/>
                </a:lnTo>
                <a:lnTo>
                  <a:pt x="52" y="84"/>
                </a:lnTo>
                <a:lnTo>
                  <a:pt x="52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9" name="Freeform 339"/>
          <p:cNvSpPr>
            <a:spLocks/>
          </p:cNvSpPr>
          <p:nvPr/>
        </p:nvSpPr>
        <p:spPr bwMode="auto">
          <a:xfrm>
            <a:off x="5503863" y="2461493"/>
            <a:ext cx="69850" cy="47625"/>
          </a:xfrm>
          <a:custGeom>
            <a:avLst/>
            <a:gdLst>
              <a:gd name="T0" fmla="*/ 49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9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9" y="0"/>
                </a:moveTo>
                <a:lnTo>
                  <a:pt x="0" y="83"/>
                </a:lnTo>
                <a:lnTo>
                  <a:pt x="97" y="83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0" name="Freeform 340"/>
          <p:cNvSpPr>
            <a:spLocks noEditPoints="1"/>
          </p:cNvSpPr>
          <p:nvPr/>
        </p:nvSpPr>
        <p:spPr bwMode="auto">
          <a:xfrm>
            <a:off x="5499100" y="2456731"/>
            <a:ext cx="79375" cy="52387"/>
          </a:xfrm>
          <a:custGeom>
            <a:avLst/>
            <a:gdLst>
              <a:gd name="T0" fmla="*/ 3 w 108"/>
              <a:gd name="T1" fmla="*/ 88 h 94"/>
              <a:gd name="T2" fmla="*/ 0 w 108"/>
              <a:gd name="T3" fmla="*/ 94 h 94"/>
              <a:gd name="T4" fmla="*/ 6 w 108"/>
              <a:gd name="T5" fmla="*/ 94 h 94"/>
              <a:gd name="T6" fmla="*/ 102 w 108"/>
              <a:gd name="T7" fmla="*/ 94 h 94"/>
              <a:gd name="T8" fmla="*/ 108 w 108"/>
              <a:gd name="T9" fmla="*/ 94 h 94"/>
              <a:gd name="T10" fmla="*/ 105 w 108"/>
              <a:gd name="T11" fmla="*/ 88 h 94"/>
              <a:gd name="T12" fmla="*/ 57 w 108"/>
              <a:gd name="T13" fmla="*/ 6 h 94"/>
              <a:gd name="T14" fmla="*/ 53 w 108"/>
              <a:gd name="T15" fmla="*/ 0 h 94"/>
              <a:gd name="T16" fmla="*/ 51 w 108"/>
              <a:gd name="T17" fmla="*/ 6 h 94"/>
              <a:gd name="T18" fmla="*/ 3 w 108"/>
              <a:gd name="T19" fmla="*/ 88 h 94"/>
              <a:gd name="T20" fmla="*/ 3 w 108"/>
              <a:gd name="T21" fmla="*/ 88 h 94"/>
              <a:gd name="T22" fmla="*/ 57 w 108"/>
              <a:gd name="T23" fmla="*/ 10 h 94"/>
              <a:gd name="T24" fmla="*/ 53 w 108"/>
              <a:gd name="T25" fmla="*/ 8 h 94"/>
              <a:gd name="T26" fmla="*/ 51 w 108"/>
              <a:gd name="T27" fmla="*/ 10 h 94"/>
              <a:gd name="T28" fmla="*/ 99 w 108"/>
              <a:gd name="T29" fmla="*/ 93 h 94"/>
              <a:gd name="T30" fmla="*/ 102 w 108"/>
              <a:gd name="T31" fmla="*/ 90 h 94"/>
              <a:gd name="T32" fmla="*/ 102 w 108"/>
              <a:gd name="T33" fmla="*/ 87 h 94"/>
              <a:gd name="T34" fmla="*/ 6 w 108"/>
              <a:gd name="T35" fmla="*/ 87 h 94"/>
              <a:gd name="T36" fmla="*/ 6 w 108"/>
              <a:gd name="T37" fmla="*/ 90 h 94"/>
              <a:gd name="T38" fmla="*/ 10 w 108"/>
              <a:gd name="T39" fmla="*/ 93 h 94"/>
              <a:gd name="T40" fmla="*/ 57 w 108"/>
              <a:gd name="T41" fmla="*/ 10 h 94"/>
              <a:gd name="T42" fmla="*/ 57 w 108"/>
              <a:gd name="T43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3" y="88"/>
                </a:moveTo>
                <a:lnTo>
                  <a:pt x="0" y="94"/>
                </a:lnTo>
                <a:lnTo>
                  <a:pt x="6" y="94"/>
                </a:lnTo>
                <a:lnTo>
                  <a:pt x="102" y="94"/>
                </a:lnTo>
                <a:lnTo>
                  <a:pt x="108" y="94"/>
                </a:lnTo>
                <a:lnTo>
                  <a:pt x="105" y="88"/>
                </a:lnTo>
                <a:lnTo>
                  <a:pt x="57" y="6"/>
                </a:lnTo>
                <a:lnTo>
                  <a:pt x="53" y="0"/>
                </a:lnTo>
                <a:lnTo>
                  <a:pt x="51" y="6"/>
                </a:lnTo>
                <a:lnTo>
                  <a:pt x="3" y="88"/>
                </a:lnTo>
                <a:lnTo>
                  <a:pt x="3" y="88"/>
                </a:lnTo>
                <a:close/>
                <a:moveTo>
                  <a:pt x="57" y="10"/>
                </a:moveTo>
                <a:lnTo>
                  <a:pt x="53" y="8"/>
                </a:lnTo>
                <a:lnTo>
                  <a:pt x="51" y="10"/>
                </a:lnTo>
                <a:lnTo>
                  <a:pt x="99" y="93"/>
                </a:lnTo>
                <a:lnTo>
                  <a:pt x="102" y="90"/>
                </a:lnTo>
                <a:lnTo>
                  <a:pt x="102" y="87"/>
                </a:lnTo>
                <a:lnTo>
                  <a:pt x="6" y="87"/>
                </a:lnTo>
                <a:lnTo>
                  <a:pt x="6" y="90"/>
                </a:lnTo>
                <a:lnTo>
                  <a:pt x="10" y="93"/>
                </a:lnTo>
                <a:lnTo>
                  <a:pt x="57" y="10"/>
                </a:lnTo>
                <a:lnTo>
                  <a:pt x="5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1" name="Freeform 341"/>
          <p:cNvSpPr>
            <a:spLocks/>
          </p:cNvSpPr>
          <p:nvPr/>
        </p:nvSpPr>
        <p:spPr bwMode="auto">
          <a:xfrm>
            <a:off x="5503863" y="2461493"/>
            <a:ext cx="69850" cy="47625"/>
          </a:xfrm>
          <a:custGeom>
            <a:avLst/>
            <a:gdLst>
              <a:gd name="T0" fmla="*/ 49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9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9" y="0"/>
                </a:moveTo>
                <a:lnTo>
                  <a:pt x="0" y="83"/>
                </a:lnTo>
                <a:lnTo>
                  <a:pt x="97" y="83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2" name="Freeform 342"/>
          <p:cNvSpPr>
            <a:spLocks noEditPoints="1"/>
          </p:cNvSpPr>
          <p:nvPr/>
        </p:nvSpPr>
        <p:spPr bwMode="auto">
          <a:xfrm>
            <a:off x="5499100" y="2456731"/>
            <a:ext cx="79375" cy="52387"/>
          </a:xfrm>
          <a:custGeom>
            <a:avLst/>
            <a:gdLst>
              <a:gd name="T0" fmla="*/ 3 w 108"/>
              <a:gd name="T1" fmla="*/ 88 h 94"/>
              <a:gd name="T2" fmla="*/ 0 w 108"/>
              <a:gd name="T3" fmla="*/ 94 h 94"/>
              <a:gd name="T4" fmla="*/ 6 w 108"/>
              <a:gd name="T5" fmla="*/ 94 h 94"/>
              <a:gd name="T6" fmla="*/ 102 w 108"/>
              <a:gd name="T7" fmla="*/ 94 h 94"/>
              <a:gd name="T8" fmla="*/ 108 w 108"/>
              <a:gd name="T9" fmla="*/ 94 h 94"/>
              <a:gd name="T10" fmla="*/ 105 w 108"/>
              <a:gd name="T11" fmla="*/ 88 h 94"/>
              <a:gd name="T12" fmla="*/ 57 w 108"/>
              <a:gd name="T13" fmla="*/ 6 h 94"/>
              <a:gd name="T14" fmla="*/ 53 w 108"/>
              <a:gd name="T15" fmla="*/ 0 h 94"/>
              <a:gd name="T16" fmla="*/ 51 w 108"/>
              <a:gd name="T17" fmla="*/ 6 h 94"/>
              <a:gd name="T18" fmla="*/ 3 w 108"/>
              <a:gd name="T19" fmla="*/ 88 h 94"/>
              <a:gd name="T20" fmla="*/ 3 w 108"/>
              <a:gd name="T21" fmla="*/ 88 h 94"/>
              <a:gd name="T22" fmla="*/ 57 w 108"/>
              <a:gd name="T23" fmla="*/ 10 h 94"/>
              <a:gd name="T24" fmla="*/ 53 w 108"/>
              <a:gd name="T25" fmla="*/ 8 h 94"/>
              <a:gd name="T26" fmla="*/ 51 w 108"/>
              <a:gd name="T27" fmla="*/ 10 h 94"/>
              <a:gd name="T28" fmla="*/ 99 w 108"/>
              <a:gd name="T29" fmla="*/ 93 h 94"/>
              <a:gd name="T30" fmla="*/ 102 w 108"/>
              <a:gd name="T31" fmla="*/ 90 h 94"/>
              <a:gd name="T32" fmla="*/ 102 w 108"/>
              <a:gd name="T33" fmla="*/ 87 h 94"/>
              <a:gd name="T34" fmla="*/ 6 w 108"/>
              <a:gd name="T35" fmla="*/ 87 h 94"/>
              <a:gd name="T36" fmla="*/ 6 w 108"/>
              <a:gd name="T37" fmla="*/ 90 h 94"/>
              <a:gd name="T38" fmla="*/ 10 w 108"/>
              <a:gd name="T39" fmla="*/ 93 h 94"/>
              <a:gd name="T40" fmla="*/ 57 w 108"/>
              <a:gd name="T41" fmla="*/ 10 h 94"/>
              <a:gd name="T42" fmla="*/ 57 w 108"/>
              <a:gd name="T43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3" y="88"/>
                </a:moveTo>
                <a:lnTo>
                  <a:pt x="0" y="94"/>
                </a:lnTo>
                <a:lnTo>
                  <a:pt x="6" y="94"/>
                </a:lnTo>
                <a:lnTo>
                  <a:pt x="102" y="94"/>
                </a:lnTo>
                <a:lnTo>
                  <a:pt x="108" y="94"/>
                </a:lnTo>
                <a:lnTo>
                  <a:pt x="105" y="88"/>
                </a:lnTo>
                <a:lnTo>
                  <a:pt x="57" y="6"/>
                </a:lnTo>
                <a:lnTo>
                  <a:pt x="53" y="0"/>
                </a:lnTo>
                <a:lnTo>
                  <a:pt x="51" y="6"/>
                </a:lnTo>
                <a:lnTo>
                  <a:pt x="3" y="88"/>
                </a:lnTo>
                <a:lnTo>
                  <a:pt x="3" y="88"/>
                </a:lnTo>
                <a:close/>
                <a:moveTo>
                  <a:pt x="57" y="10"/>
                </a:moveTo>
                <a:lnTo>
                  <a:pt x="53" y="8"/>
                </a:lnTo>
                <a:lnTo>
                  <a:pt x="51" y="10"/>
                </a:lnTo>
                <a:lnTo>
                  <a:pt x="99" y="93"/>
                </a:lnTo>
                <a:lnTo>
                  <a:pt x="102" y="90"/>
                </a:lnTo>
                <a:lnTo>
                  <a:pt x="102" y="87"/>
                </a:lnTo>
                <a:lnTo>
                  <a:pt x="6" y="87"/>
                </a:lnTo>
                <a:lnTo>
                  <a:pt x="6" y="90"/>
                </a:lnTo>
                <a:lnTo>
                  <a:pt x="10" y="93"/>
                </a:lnTo>
                <a:lnTo>
                  <a:pt x="57" y="10"/>
                </a:lnTo>
                <a:lnTo>
                  <a:pt x="5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3" name="Freeform 343"/>
          <p:cNvSpPr>
            <a:spLocks/>
          </p:cNvSpPr>
          <p:nvPr/>
        </p:nvSpPr>
        <p:spPr bwMode="auto">
          <a:xfrm>
            <a:off x="5503863" y="2415456"/>
            <a:ext cx="69850" cy="46037"/>
          </a:xfrm>
          <a:custGeom>
            <a:avLst/>
            <a:gdLst>
              <a:gd name="T0" fmla="*/ 49 w 97"/>
              <a:gd name="T1" fmla="*/ 82 h 82"/>
              <a:gd name="T2" fmla="*/ 97 w 97"/>
              <a:gd name="T3" fmla="*/ 0 h 82"/>
              <a:gd name="T4" fmla="*/ 0 w 97"/>
              <a:gd name="T5" fmla="*/ 0 h 82"/>
              <a:gd name="T6" fmla="*/ 49 w 97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2">
                <a:moveTo>
                  <a:pt x="49" y="82"/>
                </a:moveTo>
                <a:lnTo>
                  <a:pt x="97" y="0"/>
                </a:lnTo>
                <a:lnTo>
                  <a:pt x="0" y="0"/>
                </a:lnTo>
                <a:lnTo>
                  <a:pt x="4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4" name="Freeform 344"/>
          <p:cNvSpPr>
            <a:spLocks noEditPoints="1"/>
          </p:cNvSpPr>
          <p:nvPr/>
        </p:nvSpPr>
        <p:spPr bwMode="auto">
          <a:xfrm>
            <a:off x="5499100" y="2413868"/>
            <a:ext cx="79375" cy="52388"/>
          </a:xfrm>
          <a:custGeom>
            <a:avLst/>
            <a:gdLst>
              <a:gd name="T0" fmla="*/ 105 w 108"/>
              <a:gd name="T1" fmla="*/ 6 h 93"/>
              <a:gd name="T2" fmla="*/ 108 w 108"/>
              <a:gd name="T3" fmla="*/ 0 h 93"/>
              <a:gd name="T4" fmla="*/ 102 w 108"/>
              <a:gd name="T5" fmla="*/ 0 h 93"/>
              <a:gd name="T6" fmla="*/ 6 w 108"/>
              <a:gd name="T7" fmla="*/ 0 h 93"/>
              <a:gd name="T8" fmla="*/ 0 w 108"/>
              <a:gd name="T9" fmla="*/ 0 h 93"/>
              <a:gd name="T10" fmla="*/ 3 w 108"/>
              <a:gd name="T11" fmla="*/ 6 h 93"/>
              <a:gd name="T12" fmla="*/ 51 w 108"/>
              <a:gd name="T13" fmla="*/ 88 h 93"/>
              <a:gd name="T14" fmla="*/ 55 w 108"/>
              <a:gd name="T15" fmla="*/ 93 h 93"/>
              <a:gd name="T16" fmla="*/ 58 w 108"/>
              <a:gd name="T17" fmla="*/ 88 h 93"/>
              <a:gd name="T18" fmla="*/ 105 w 108"/>
              <a:gd name="T19" fmla="*/ 6 h 93"/>
              <a:gd name="T20" fmla="*/ 105 w 108"/>
              <a:gd name="T21" fmla="*/ 6 h 93"/>
              <a:gd name="T22" fmla="*/ 51 w 108"/>
              <a:gd name="T23" fmla="*/ 84 h 93"/>
              <a:gd name="T24" fmla="*/ 55 w 108"/>
              <a:gd name="T25" fmla="*/ 86 h 93"/>
              <a:gd name="T26" fmla="*/ 58 w 108"/>
              <a:gd name="T27" fmla="*/ 84 h 93"/>
              <a:gd name="T28" fmla="*/ 10 w 108"/>
              <a:gd name="T29" fmla="*/ 1 h 93"/>
              <a:gd name="T30" fmla="*/ 6 w 108"/>
              <a:gd name="T31" fmla="*/ 4 h 93"/>
              <a:gd name="T32" fmla="*/ 6 w 108"/>
              <a:gd name="T33" fmla="*/ 7 h 93"/>
              <a:gd name="T34" fmla="*/ 102 w 108"/>
              <a:gd name="T35" fmla="*/ 7 h 93"/>
              <a:gd name="T36" fmla="*/ 102 w 108"/>
              <a:gd name="T37" fmla="*/ 4 h 93"/>
              <a:gd name="T38" fmla="*/ 99 w 108"/>
              <a:gd name="T39" fmla="*/ 1 h 93"/>
              <a:gd name="T40" fmla="*/ 51 w 108"/>
              <a:gd name="T41" fmla="*/ 84 h 93"/>
              <a:gd name="T42" fmla="*/ 51 w 108"/>
              <a:gd name="T43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lnTo>
                  <a:pt x="51" y="88"/>
                </a:lnTo>
                <a:lnTo>
                  <a:pt x="55" y="93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1" y="84"/>
                </a:moveTo>
                <a:lnTo>
                  <a:pt x="55" y="86"/>
                </a:lnTo>
                <a:lnTo>
                  <a:pt x="58" y="84"/>
                </a:lnTo>
                <a:lnTo>
                  <a:pt x="10" y="1"/>
                </a:lnTo>
                <a:lnTo>
                  <a:pt x="6" y="4"/>
                </a:lnTo>
                <a:lnTo>
                  <a:pt x="6" y="7"/>
                </a:lnTo>
                <a:lnTo>
                  <a:pt x="102" y="7"/>
                </a:lnTo>
                <a:lnTo>
                  <a:pt x="102" y="4"/>
                </a:lnTo>
                <a:lnTo>
                  <a:pt x="99" y="1"/>
                </a:lnTo>
                <a:lnTo>
                  <a:pt x="51" y="84"/>
                </a:lnTo>
                <a:lnTo>
                  <a:pt x="51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5" name="Freeform 345"/>
          <p:cNvSpPr>
            <a:spLocks/>
          </p:cNvSpPr>
          <p:nvPr/>
        </p:nvSpPr>
        <p:spPr bwMode="auto">
          <a:xfrm>
            <a:off x="5503863" y="2415456"/>
            <a:ext cx="69850" cy="46037"/>
          </a:xfrm>
          <a:custGeom>
            <a:avLst/>
            <a:gdLst>
              <a:gd name="T0" fmla="*/ 49 w 97"/>
              <a:gd name="T1" fmla="*/ 82 h 82"/>
              <a:gd name="T2" fmla="*/ 97 w 97"/>
              <a:gd name="T3" fmla="*/ 0 h 82"/>
              <a:gd name="T4" fmla="*/ 0 w 97"/>
              <a:gd name="T5" fmla="*/ 0 h 82"/>
              <a:gd name="T6" fmla="*/ 49 w 97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2">
                <a:moveTo>
                  <a:pt x="49" y="82"/>
                </a:moveTo>
                <a:lnTo>
                  <a:pt x="97" y="0"/>
                </a:lnTo>
                <a:lnTo>
                  <a:pt x="0" y="0"/>
                </a:lnTo>
                <a:lnTo>
                  <a:pt x="4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6" name="Freeform 346"/>
          <p:cNvSpPr>
            <a:spLocks noEditPoints="1"/>
          </p:cNvSpPr>
          <p:nvPr/>
        </p:nvSpPr>
        <p:spPr bwMode="auto">
          <a:xfrm>
            <a:off x="5499100" y="2413868"/>
            <a:ext cx="79375" cy="52388"/>
          </a:xfrm>
          <a:custGeom>
            <a:avLst/>
            <a:gdLst>
              <a:gd name="T0" fmla="*/ 105 w 108"/>
              <a:gd name="T1" fmla="*/ 6 h 93"/>
              <a:gd name="T2" fmla="*/ 108 w 108"/>
              <a:gd name="T3" fmla="*/ 0 h 93"/>
              <a:gd name="T4" fmla="*/ 102 w 108"/>
              <a:gd name="T5" fmla="*/ 0 h 93"/>
              <a:gd name="T6" fmla="*/ 6 w 108"/>
              <a:gd name="T7" fmla="*/ 0 h 93"/>
              <a:gd name="T8" fmla="*/ 0 w 108"/>
              <a:gd name="T9" fmla="*/ 0 h 93"/>
              <a:gd name="T10" fmla="*/ 3 w 108"/>
              <a:gd name="T11" fmla="*/ 6 h 93"/>
              <a:gd name="T12" fmla="*/ 51 w 108"/>
              <a:gd name="T13" fmla="*/ 88 h 93"/>
              <a:gd name="T14" fmla="*/ 55 w 108"/>
              <a:gd name="T15" fmla="*/ 93 h 93"/>
              <a:gd name="T16" fmla="*/ 58 w 108"/>
              <a:gd name="T17" fmla="*/ 88 h 93"/>
              <a:gd name="T18" fmla="*/ 105 w 108"/>
              <a:gd name="T19" fmla="*/ 6 h 93"/>
              <a:gd name="T20" fmla="*/ 105 w 108"/>
              <a:gd name="T21" fmla="*/ 6 h 93"/>
              <a:gd name="T22" fmla="*/ 51 w 108"/>
              <a:gd name="T23" fmla="*/ 84 h 93"/>
              <a:gd name="T24" fmla="*/ 55 w 108"/>
              <a:gd name="T25" fmla="*/ 86 h 93"/>
              <a:gd name="T26" fmla="*/ 58 w 108"/>
              <a:gd name="T27" fmla="*/ 84 h 93"/>
              <a:gd name="T28" fmla="*/ 10 w 108"/>
              <a:gd name="T29" fmla="*/ 1 h 93"/>
              <a:gd name="T30" fmla="*/ 6 w 108"/>
              <a:gd name="T31" fmla="*/ 4 h 93"/>
              <a:gd name="T32" fmla="*/ 6 w 108"/>
              <a:gd name="T33" fmla="*/ 7 h 93"/>
              <a:gd name="T34" fmla="*/ 102 w 108"/>
              <a:gd name="T35" fmla="*/ 7 h 93"/>
              <a:gd name="T36" fmla="*/ 102 w 108"/>
              <a:gd name="T37" fmla="*/ 4 h 93"/>
              <a:gd name="T38" fmla="*/ 99 w 108"/>
              <a:gd name="T39" fmla="*/ 1 h 93"/>
              <a:gd name="T40" fmla="*/ 51 w 108"/>
              <a:gd name="T41" fmla="*/ 84 h 93"/>
              <a:gd name="T42" fmla="*/ 51 w 108"/>
              <a:gd name="T43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lnTo>
                  <a:pt x="51" y="88"/>
                </a:lnTo>
                <a:lnTo>
                  <a:pt x="55" y="93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1" y="84"/>
                </a:moveTo>
                <a:lnTo>
                  <a:pt x="55" y="86"/>
                </a:lnTo>
                <a:lnTo>
                  <a:pt x="58" y="84"/>
                </a:lnTo>
                <a:lnTo>
                  <a:pt x="10" y="1"/>
                </a:lnTo>
                <a:lnTo>
                  <a:pt x="6" y="4"/>
                </a:lnTo>
                <a:lnTo>
                  <a:pt x="6" y="7"/>
                </a:lnTo>
                <a:lnTo>
                  <a:pt x="102" y="7"/>
                </a:lnTo>
                <a:lnTo>
                  <a:pt x="102" y="4"/>
                </a:lnTo>
                <a:lnTo>
                  <a:pt x="99" y="1"/>
                </a:lnTo>
                <a:lnTo>
                  <a:pt x="51" y="84"/>
                </a:lnTo>
                <a:lnTo>
                  <a:pt x="51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7" name="Rectangle 347"/>
          <p:cNvSpPr>
            <a:spLocks noChangeArrowheads="1"/>
          </p:cNvSpPr>
          <p:nvPr/>
        </p:nvSpPr>
        <p:spPr bwMode="auto">
          <a:xfrm>
            <a:off x="5532438" y="2383706"/>
            <a:ext cx="11112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8" name="Rectangle 348"/>
          <p:cNvSpPr>
            <a:spLocks noChangeArrowheads="1"/>
          </p:cNvSpPr>
          <p:nvPr/>
        </p:nvSpPr>
        <p:spPr bwMode="auto">
          <a:xfrm>
            <a:off x="5694363" y="2532931"/>
            <a:ext cx="12700" cy="34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9" name="Rectangle 349"/>
          <p:cNvSpPr>
            <a:spLocks noChangeArrowheads="1"/>
          </p:cNvSpPr>
          <p:nvPr/>
        </p:nvSpPr>
        <p:spPr bwMode="auto">
          <a:xfrm>
            <a:off x="5464175" y="2312268"/>
            <a:ext cx="15716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0" name="Rectangle 350"/>
          <p:cNvSpPr>
            <a:spLocks noChangeArrowheads="1"/>
          </p:cNvSpPr>
          <p:nvPr/>
        </p:nvSpPr>
        <p:spPr bwMode="auto">
          <a:xfrm>
            <a:off x="5489575" y="2326556"/>
            <a:ext cx="106363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1" name="Rectangle 351"/>
          <p:cNvSpPr>
            <a:spLocks noChangeArrowheads="1"/>
          </p:cNvSpPr>
          <p:nvPr/>
        </p:nvSpPr>
        <p:spPr bwMode="auto">
          <a:xfrm>
            <a:off x="5489575" y="2331318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>
                <a:solidFill>
                  <a:srgbClr val="000000"/>
                </a:solidFill>
              </a:rPr>
              <a:t>hot</a:t>
            </a:r>
            <a:endParaRPr lang="en-GB"/>
          </a:p>
        </p:txBody>
      </p:sp>
      <p:sp>
        <p:nvSpPr>
          <p:cNvPr id="20832" name="Rectangle 352"/>
          <p:cNvSpPr>
            <a:spLocks noChangeArrowheads="1"/>
          </p:cNvSpPr>
          <p:nvPr/>
        </p:nvSpPr>
        <p:spPr bwMode="auto">
          <a:xfrm>
            <a:off x="5616575" y="2461493"/>
            <a:ext cx="1905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3" name="Rectangle 353"/>
          <p:cNvSpPr>
            <a:spLocks noChangeArrowheads="1"/>
          </p:cNvSpPr>
          <p:nvPr/>
        </p:nvSpPr>
        <p:spPr bwMode="auto">
          <a:xfrm>
            <a:off x="5645150" y="2477368"/>
            <a:ext cx="136525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4" name="Rectangle 354"/>
          <p:cNvSpPr>
            <a:spLocks noChangeArrowheads="1"/>
          </p:cNvSpPr>
          <p:nvPr/>
        </p:nvSpPr>
        <p:spPr bwMode="auto">
          <a:xfrm>
            <a:off x="5645150" y="2478956"/>
            <a:ext cx="936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>
                <a:solidFill>
                  <a:srgbClr val="000000"/>
                </a:solidFill>
              </a:rPr>
              <a:t>cold</a:t>
            </a:r>
            <a:endParaRPr lang="en-GB"/>
          </a:p>
        </p:txBody>
      </p:sp>
      <p:sp>
        <p:nvSpPr>
          <p:cNvPr id="20835" name="Rectangle 355"/>
          <p:cNvSpPr>
            <a:spLocks noChangeArrowheads="1"/>
          </p:cNvSpPr>
          <p:nvPr/>
        </p:nvSpPr>
        <p:spPr bwMode="auto">
          <a:xfrm>
            <a:off x="6826250" y="2899643"/>
            <a:ext cx="10318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6" name="Freeform 356"/>
          <p:cNvSpPr>
            <a:spLocks/>
          </p:cNvSpPr>
          <p:nvPr/>
        </p:nvSpPr>
        <p:spPr bwMode="auto">
          <a:xfrm>
            <a:off x="6929438" y="2885356"/>
            <a:ext cx="47625" cy="38100"/>
          </a:xfrm>
          <a:custGeom>
            <a:avLst/>
            <a:gdLst>
              <a:gd name="T0" fmla="*/ 0 w 67"/>
              <a:gd name="T1" fmla="*/ 68 h 68"/>
              <a:gd name="T2" fmla="*/ 67 w 67"/>
              <a:gd name="T3" fmla="*/ 34 h 68"/>
              <a:gd name="T4" fmla="*/ 0 w 67"/>
              <a:gd name="T5" fmla="*/ 0 h 68"/>
              <a:gd name="T6" fmla="*/ 0 w 67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8">
                <a:moveTo>
                  <a:pt x="0" y="68"/>
                </a:moveTo>
                <a:lnTo>
                  <a:pt x="67" y="34"/>
                </a:lnTo>
                <a:lnTo>
                  <a:pt x="0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7" name="Rectangle 357"/>
          <p:cNvSpPr>
            <a:spLocks noChangeArrowheads="1"/>
          </p:cNvSpPr>
          <p:nvPr/>
        </p:nvSpPr>
        <p:spPr bwMode="auto">
          <a:xfrm>
            <a:off x="6826250" y="2899643"/>
            <a:ext cx="10318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8" name="Freeform 358"/>
          <p:cNvSpPr>
            <a:spLocks/>
          </p:cNvSpPr>
          <p:nvPr/>
        </p:nvSpPr>
        <p:spPr bwMode="auto">
          <a:xfrm>
            <a:off x="6929438" y="2885356"/>
            <a:ext cx="47625" cy="38100"/>
          </a:xfrm>
          <a:custGeom>
            <a:avLst/>
            <a:gdLst>
              <a:gd name="T0" fmla="*/ 0 w 67"/>
              <a:gd name="T1" fmla="*/ 68 h 68"/>
              <a:gd name="T2" fmla="*/ 67 w 67"/>
              <a:gd name="T3" fmla="*/ 34 h 68"/>
              <a:gd name="T4" fmla="*/ 0 w 67"/>
              <a:gd name="T5" fmla="*/ 0 h 68"/>
              <a:gd name="T6" fmla="*/ 0 w 67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8">
                <a:moveTo>
                  <a:pt x="0" y="68"/>
                </a:moveTo>
                <a:lnTo>
                  <a:pt x="67" y="34"/>
                </a:lnTo>
                <a:lnTo>
                  <a:pt x="0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9" name="Freeform 359"/>
          <p:cNvSpPr>
            <a:spLocks/>
          </p:cNvSpPr>
          <p:nvPr/>
        </p:nvSpPr>
        <p:spPr bwMode="auto">
          <a:xfrm>
            <a:off x="6337300" y="2524993"/>
            <a:ext cx="649288" cy="307975"/>
          </a:xfrm>
          <a:custGeom>
            <a:avLst/>
            <a:gdLst>
              <a:gd name="T0" fmla="*/ 82 w 880"/>
              <a:gd name="T1" fmla="*/ 0 h 550"/>
              <a:gd name="T2" fmla="*/ 64 w 880"/>
              <a:gd name="T3" fmla="*/ 4 h 550"/>
              <a:gd name="T4" fmla="*/ 48 w 880"/>
              <a:gd name="T5" fmla="*/ 11 h 550"/>
              <a:gd name="T6" fmla="*/ 33 w 880"/>
              <a:gd name="T7" fmla="*/ 21 h 550"/>
              <a:gd name="T8" fmla="*/ 21 w 880"/>
              <a:gd name="T9" fmla="*/ 33 h 550"/>
              <a:gd name="T10" fmla="*/ 11 w 880"/>
              <a:gd name="T11" fmla="*/ 48 h 550"/>
              <a:gd name="T12" fmla="*/ 4 w 880"/>
              <a:gd name="T13" fmla="*/ 64 h 550"/>
              <a:gd name="T14" fmla="*/ 0 w 880"/>
              <a:gd name="T15" fmla="*/ 82 h 550"/>
              <a:gd name="T16" fmla="*/ 0 w 880"/>
              <a:gd name="T17" fmla="*/ 458 h 550"/>
              <a:gd name="T18" fmla="*/ 1 w 880"/>
              <a:gd name="T19" fmla="*/ 476 h 550"/>
              <a:gd name="T20" fmla="*/ 8 w 880"/>
              <a:gd name="T21" fmla="*/ 493 h 550"/>
              <a:gd name="T22" fmla="*/ 15 w 880"/>
              <a:gd name="T23" fmla="*/ 509 h 550"/>
              <a:gd name="T24" fmla="*/ 27 w 880"/>
              <a:gd name="T25" fmla="*/ 523 h 550"/>
              <a:gd name="T26" fmla="*/ 41 w 880"/>
              <a:gd name="T27" fmla="*/ 534 h 550"/>
              <a:gd name="T28" fmla="*/ 56 w 880"/>
              <a:gd name="T29" fmla="*/ 542 h 550"/>
              <a:gd name="T30" fmla="*/ 73 w 880"/>
              <a:gd name="T31" fmla="*/ 548 h 550"/>
              <a:gd name="T32" fmla="*/ 92 w 880"/>
              <a:gd name="T33" fmla="*/ 550 h 550"/>
              <a:gd name="T34" fmla="*/ 797 w 880"/>
              <a:gd name="T35" fmla="*/ 549 h 550"/>
              <a:gd name="T36" fmla="*/ 815 w 880"/>
              <a:gd name="T37" fmla="*/ 545 h 550"/>
              <a:gd name="T38" fmla="*/ 831 w 880"/>
              <a:gd name="T39" fmla="*/ 538 h 550"/>
              <a:gd name="T40" fmla="*/ 846 w 880"/>
              <a:gd name="T41" fmla="*/ 528 h 550"/>
              <a:gd name="T42" fmla="*/ 859 w 880"/>
              <a:gd name="T43" fmla="*/ 516 h 550"/>
              <a:gd name="T44" fmla="*/ 869 w 880"/>
              <a:gd name="T45" fmla="*/ 502 h 550"/>
              <a:gd name="T46" fmla="*/ 875 w 880"/>
              <a:gd name="T47" fmla="*/ 486 h 550"/>
              <a:gd name="T48" fmla="*/ 879 w 880"/>
              <a:gd name="T49" fmla="*/ 468 h 550"/>
              <a:gd name="T50" fmla="*/ 880 w 880"/>
              <a:gd name="T51" fmla="*/ 91 h 550"/>
              <a:gd name="T52" fmla="*/ 878 w 880"/>
              <a:gd name="T53" fmla="*/ 73 h 550"/>
              <a:gd name="T54" fmla="*/ 873 w 880"/>
              <a:gd name="T55" fmla="*/ 56 h 550"/>
              <a:gd name="T56" fmla="*/ 864 w 880"/>
              <a:gd name="T57" fmla="*/ 41 h 550"/>
              <a:gd name="T58" fmla="*/ 853 w 880"/>
              <a:gd name="T59" fmla="*/ 27 h 550"/>
              <a:gd name="T60" fmla="*/ 840 w 880"/>
              <a:gd name="T61" fmla="*/ 15 h 550"/>
              <a:gd name="T62" fmla="*/ 824 w 880"/>
              <a:gd name="T63" fmla="*/ 8 h 550"/>
              <a:gd name="T64" fmla="*/ 807 w 880"/>
              <a:gd name="T65" fmla="*/ 2 h 550"/>
              <a:gd name="T66" fmla="*/ 787 w 880"/>
              <a:gd name="T67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0" h="550">
                <a:moveTo>
                  <a:pt x="92" y="0"/>
                </a:moveTo>
                <a:lnTo>
                  <a:pt x="82" y="0"/>
                </a:lnTo>
                <a:lnTo>
                  <a:pt x="73" y="2"/>
                </a:lnTo>
                <a:lnTo>
                  <a:pt x="64" y="4"/>
                </a:lnTo>
                <a:lnTo>
                  <a:pt x="56" y="8"/>
                </a:lnTo>
                <a:lnTo>
                  <a:pt x="48" y="11"/>
                </a:lnTo>
                <a:lnTo>
                  <a:pt x="41" y="15"/>
                </a:lnTo>
                <a:lnTo>
                  <a:pt x="33" y="21"/>
                </a:lnTo>
                <a:lnTo>
                  <a:pt x="27" y="27"/>
                </a:lnTo>
                <a:lnTo>
                  <a:pt x="21" y="33"/>
                </a:lnTo>
                <a:lnTo>
                  <a:pt x="15" y="41"/>
                </a:lnTo>
                <a:lnTo>
                  <a:pt x="11" y="48"/>
                </a:lnTo>
                <a:lnTo>
                  <a:pt x="8" y="56"/>
                </a:lnTo>
                <a:lnTo>
                  <a:pt x="4" y="64"/>
                </a:lnTo>
                <a:lnTo>
                  <a:pt x="1" y="73"/>
                </a:lnTo>
                <a:lnTo>
                  <a:pt x="0" y="82"/>
                </a:lnTo>
                <a:lnTo>
                  <a:pt x="0" y="91"/>
                </a:lnTo>
                <a:lnTo>
                  <a:pt x="0" y="458"/>
                </a:lnTo>
                <a:lnTo>
                  <a:pt x="0" y="468"/>
                </a:lnTo>
                <a:lnTo>
                  <a:pt x="1" y="476"/>
                </a:lnTo>
                <a:lnTo>
                  <a:pt x="4" y="486"/>
                </a:lnTo>
                <a:lnTo>
                  <a:pt x="8" y="493"/>
                </a:lnTo>
                <a:lnTo>
                  <a:pt x="11" y="502"/>
                </a:lnTo>
                <a:lnTo>
                  <a:pt x="15" y="509"/>
                </a:lnTo>
                <a:lnTo>
                  <a:pt x="21" y="516"/>
                </a:lnTo>
                <a:lnTo>
                  <a:pt x="27" y="523"/>
                </a:lnTo>
                <a:lnTo>
                  <a:pt x="33" y="528"/>
                </a:lnTo>
                <a:lnTo>
                  <a:pt x="41" y="534"/>
                </a:lnTo>
                <a:lnTo>
                  <a:pt x="48" y="538"/>
                </a:lnTo>
                <a:lnTo>
                  <a:pt x="56" y="542"/>
                </a:lnTo>
                <a:lnTo>
                  <a:pt x="64" y="545"/>
                </a:lnTo>
                <a:lnTo>
                  <a:pt x="73" y="548"/>
                </a:lnTo>
                <a:lnTo>
                  <a:pt x="82" y="549"/>
                </a:lnTo>
                <a:lnTo>
                  <a:pt x="92" y="550"/>
                </a:lnTo>
                <a:lnTo>
                  <a:pt x="787" y="550"/>
                </a:lnTo>
                <a:lnTo>
                  <a:pt x="797" y="549"/>
                </a:lnTo>
                <a:lnTo>
                  <a:pt x="807" y="548"/>
                </a:lnTo>
                <a:lnTo>
                  <a:pt x="815" y="545"/>
                </a:lnTo>
                <a:lnTo>
                  <a:pt x="824" y="542"/>
                </a:lnTo>
                <a:lnTo>
                  <a:pt x="831" y="538"/>
                </a:lnTo>
                <a:lnTo>
                  <a:pt x="840" y="534"/>
                </a:lnTo>
                <a:lnTo>
                  <a:pt x="846" y="528"/>
                </a:lnTo>
                <a:lnTo>
                  <a:pt x="853" y="523"/>
                </a:lnTo>
                <a:lnTo>
                  <a:pt x="859" y="516"/>
                </a:lnTo>
                <a:lnTo>
                  <a:pt x="864" y="509"/>
                </a:lnTo>
                <a:lnTo>
                  <a:pt x="869" y="502"/>
                </a:lnTo>
                <a:lnTo>
                  <a:pt x="873" y="493"/>
                </a:lnTo>
                <a:lnTo>
                  <a:pt x="875" y="486"/>
                </a:lnTo>
                <a:lnTo>
                  <a:pt x="878" y="476"/>
                </a:lnTo>
                <a:lnTo>
                  <a:pt x="879" y="468"/>
                </a:lnTo>
                <a:lnTo>
                  <a:pt x="880" y="458"/>
                </a:lnTo>
                <a:lnTo>
                  <a:pt x="880" y="91"/>
                </a:lnTo>
                <a:lnTo>
                  <a:pt x="879" y="82"/>
                </a:lnTo>
                <a:lnTo>
                  <a:pt x="878" y="73"/>
                </a:lnTo>
                <a:lnTo>
                  <a:pt x="875" y="64"/>
                </a:lnTo>
                <a:lnTo>
                  <a:pt x="873" y="56"/>
                </a:lnTo>
                <a:lnTo>
                  <a:pt x="869" y="48"/>
                </a:lnTo>
                <a:lnTo>
                  <a:pt x="864" y="41"/>
                </a:lnTo>
                <a:lnTo>
                  <a:pt x="859" y="33"/>
                </a:lnTo>
                <a:lnTo>
                  <a:pt x="853" y="27"/>
                </a:lnTo>
                <a:lnTo>
                  <a:pt x="846" y="21"/>
                </a:lnTo>
                <a:lnTo>
                  <a:pt x="840" y="15"/>
                </a:lnTo>
                <a:lnTo>
                  <a:pt x="831" y="11"/>
                </a:lnTo>
                <a:lnTo>
                  <a:pt x="824" y="8"/>
                </a:lnTo>
                <a:lnTo>
                  <a:pt x="815" y="4"/>
                </a:lnTo>
                <a:lnTo>
                  <a:pt x="807" y="2"/>
                </a:lnTo>
                <a:lnTo>
                  <a:pt x="797" y="0"/>
                </a:lnTo>
                <a:lnTo>
                  <a:pt x="787" y="0"/>
                </a:lnTo>
                <a:lnTo>
                  <a:pt x="92" y="0"/>
                </a:lnTo>
                <a:close/>
              </a:path>
            </a:pathLst>
          </a:custGeom>
          <a:solidFill>
            <a:srgbClr val="A4D0EB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0" name="Freeform 360"/>
          <p:cNvSpPr>
            <a:spLocks/>
          </p:cNvSpPr>
          <p:nvPr/>
        </p:nvSpPr>
        <p:spPr bwMode="auto">
          <a:xfrm>
            <a:off x="6389688" y="2361481"/>
            <a:ext cx="544512" cy="433387"/>
          </a:xfrm>
          <a:custGeom>
            <a:avLst/>
            <a:gdLst>
              <a:gd name="T0" fmla="*/ 111 w 741"/>
              <a:gd name="T1" fmla="*/ 1 h 772"/>
              <a:gd name="T2" fmla="*/ 86 w 741"/>
              <a:gd name="T3" fmla="*/ 5 h 772"/>
              <a:gd name="T4" fmla="*/ 64 w 741"/>
              <a:gd name="T5" fmla="*/ 15 h 772"/>
              <a:gd name="T6" fmla="*/ 45 w 741"/>
              <a:gd name="T7" fmla="*/ 27 h 772"/>
              <a:gd name="T8" fmla="*/ 27 w 741"/>
              <a:gd name="T9" fmla="*/ 45 h 772"/>
              <a:gd name="T10" fmla="*/ 15 w 741"/>
              <a:gd name="T11" fmla="*/ 64 h 772"/>
              <a:gd name="T12" fmla="*/ 5 w 741"/>
              <a:gd name="T13" fmla="*/ 86 h 772"/>
              <a:gd name="T14" fmla="*/ 0 w 741"/>
              <a:gd name="T15" fmla="*/ 111 h 772"/>
              <a:gd name="T16" fmla="*/ 0 w 741"/>
              <a:gd name="T17" fmla="*/ 650 h 772"/>
              <a:gd name="T18" fmla="*/ 2 w 741"/>
              <a:gd name="T19" fmla="*/ 674 h 772"/>
              <a:gd name="T20" fmla="*/ 9 w 741"/>
              <a:gd name="T21" fmla="*/ 698 h 772"/>
              <a:gd name="T22" fmla="*/ 21 w 741"/>
              <a:gd name="T23" fmla="*/ 718 h 772"/>
              <a:gd name="T24" fmla="*/ 36 w 741"/>
              <a:gd name="T25" fmla="*/ 736 h 772"/>
              <a:gd name="T26" fmla="*/ 54 w 741"/>
              <a:gd name="T27" fmla="*/ 751 h 772"/>
              <a:gd name="T28" fmla="*/ 74 w 741"/>
              <a:gd name="T29" fmla="*/ 763 h 772"/>
              <a:gd name="T30" fmla="*/ 98 w 741"/>
              <a:gd name="T31" fmla="*/ 770 h 772"/>
              <a:gd name="T32" fmla="*/ 123 w 741"/>
              <a:gd name="T33" fmla="*/ 772 h 772"/>
              <a:gd name="T34" fmla="*/ 630 w 741"/>
              <a:gd name="T35" fmla="*/ 772 h 772"/>
              <a:gd name="T36" fmla="*/ 654 w 741"/>
              <a:gd name="T37" fmla="*/ 767 h 772"/>
              <a:gd name="T38" fmla="*/ 676 w 741"/>
              <a:gd name="T39" fmla="*/ 758 h 772"/>
              <a:gd name="T40" fmla="*/ 695 w 741"/>
              <a:gd name="T41" fmla="*/ 745 h 772"/>
              <a:gd name="T42" fmla="*/ 712 w 741"/>
              <a:gd name="T43" fmla="*/ 728 h 772"/>
              <a:gd name="T44" fmla="*/ 725 w 741"/>
              <a:gd name="T45" fmla="*/ 708 h 772"/>
              <a:gd name="T46" fmla="*/ 734 w 741"/>
              <a:gd name="T47" fmla="*/ 686 h 772"/>
              <a:gd name="T48" fmla="*/ 740 w 741"/>
              <a:gd name="T49" fmla="*/ 661 h 772"/>
              <a:gd name="T50" fmla="*/ 741 w 741"/>
              <a:gd name="T51" fmla="*/ 122 h 772"/>
              <a:gd name="T52" fmla="*/ 738 w 741"/>
              <a:gd name="T53" fmla="*/ 98 h 772"/>
              <a:gd name="T54" fmla="*/ 731 w 741"/>
              <a:gd name="T55" fmla="*/ 74 h 772"/>
              <a:gd name="T56" fmla="*/ 719 w 741"/>
              <a:gd name="T57" fmla="*/ 54 h 772"/>
              <a:gd name="T58" fmla="*/ 704 w 741"/>
              <a:gd name="T59" fmla="*/ 36 h 772"/>
              <a:gd name="T60" fmla="*/ 686 w 741"/>
              <a:gd name="T61" fmla="*/ 21 h 772"/>
              <a:gd name="T62" fmla="*/ 665 w 741"/>
              <a:gd name="T63" fmla="*/ 9 h 772"/>
              <a:gd name="T64" fmla="*/ 642 w 741"/>
              <a:gd name="T65" fmla="*/ 2 h 772"/>
              <a:gd name="T66" fmla="*/ 617 w 741"/>
              <a:gd name="T6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1" h="772">
                <a:moveTo>
                  <a:pt x="123" y="0"/>
                </a:moveTo>
                <a:lnTo>
                  <a:pt x="111" y="1"/>
                </a:lnTo>
                <a:lnTo>
                  <a:pt x="98" y="2"/>
                </a:lnTo>
                <a:lnTo>
                  <a:pt x="86" y="5"/>
                </a:lnTo>
                <a:lnTo>
                  <a:pt x="74" y="9"/>
                </a:lnTo>
                <a:lnTo>
                  <a:pt x="64" y="15"/>
                </a:lnTo>
                <a:lnTo>
                  <a:pt x="54" y="21"/>
                </a:lnTo>
                <a:lnTo>
                  <a:pt x="45" y="27"/>
                </a:lnTo>
                <a:lnTo>
                  <a:pt x="36" y="36"/>
                </a:lnTo>
                <a:lnTo>
                  <a:pt x="27" y="45"/>
                </a:lnTo>
                <a:lnTo>
                  <a:pt x="21" y="54"/>
                </a:lnTo>
                <a:lnTo>
                  <a:pt x="15" y="64"/>
                </a:lnTo>
                <a:lnTo>
                  <a:pt x="9" y="74"/>
                </a:lnTo>
                <a:lnTo>
                  <a:pt x="5" y="86"/>
                </a:lnTo>
                <a:lnTo>
                  <a:pt x="2" y="98"/>
                </a:lnTo>
                <a:lnTo>
                  <a:pt x="0" y="111"/>
                </a:lnTo>
                <a:lnTo>
                  <a:pt x="0" y="122"/>
                </a:lnTo>
                <a:lnTo>
                  <a:pt x="0" y="650"/>
                </a:lnTo>
                <a:lnTo>
                  <a:pt x="0" y="661"/>
                </a:lnTo>
                <a:lnTo>
                  <a:pt x="2" y="674"/>
                </a:lnTo>
                <a:lnTo>
                  <a:pt x="5" y="686"/>
                </a:lnTo>
                <a:lnTo>
                  <a:pt x="9" y="698"/>
                </a:lnTo>
                <a:lnTo>
                  <a:pt x="15" y="708"/>
                </a:lnTo>
                <a:lnTo>
                  <a:pt x="21" y="718"/>
                </a:lnTo>
                <a:lnTo>
                  <a:pt x="27" y="728"/>
                </a:lnTo>
                <a:lnTo>
                  <a:pt x="36" y="736"/>
                </a:lnTo>
                <a:lnTo>
                  <a:pt x="45" y="745"/>
                </a:lnTo>
                <a:lnTo>
                  <a:pt x="54" y="751"/>
                </a:lnTo>
                <a:lnTo>
                  <a:pt x="64" y="758"/>
                </a:lnTo>
                <a:lnTo>
                  <a:pt x="74" y="763"/>
                </a:lnTo>
                <a:lnTo>
                  <a:pt x="86" y="767"/>
                </a:lnTo>
                <a:lnTo>
                  <a:pt x="98" y="770"/>
                </a:lnTo>
                <a:lnTo>
                  <a:pt x="111" y="772"/>
                </a:lnTo>
                <a:lnTo>
                  <a:pt x="123" y="772"/>
                </a:lnTo>
                <a:lnTo>
                  <a:pt x="617" y="772"/>
                </a:lnTo>
                <a:lnTo>
                  <a:pt x="630" y="772"/>
                </a:lnTo>
                <a:lnTo>
                  <a:pt x="642" y="770"/>
                </a:lnTo>
                <a:lnTo>
                  <a:pt x="654" y="767"/>
                </a:lnTo>
                <a:lnTo>
                  <a:pt x="665" y="763"/>
                </a:lnTo>
                <a:lnTo>
                  <a:pt x="676" y="758"/>
                </a:lnTo>
                <a:lnTo>
                  <a:pt x="686" y="751"/>
                </a:lnTo>
                <a:lnTo>
                  <a:pt x="695" y="745"/>
                </a:lnTo>
                <a:lnTo>
                  <a:pt x="704" y="736"/>
                </a:lnTo>
                <a:lnTo>
                  <a:pt x="712" y="728"/>
                </a:lnTo>
                <a:lnTo>
                  <a:pt x="719" y="718"/>
                </a:lnTo>
                <a:lnTo>
                  <a:pt x="725" y="708"/>
                </a:lnTo>
                <a:lnTo>
                  <a:pt x="731" y="698"/>
                </a:lnTo>
                <a:lnTo>
                  <a:pt x="734" y="686"/>
                </a:lnTo>
                <a:lnTo>
                  <a:pt x="738" y="674"/>
                </a:lnTo>
                <a:lnTo>
                  <a:pt x="740" y="661"/>
                </a:lnTo>
                <a:lnTo>
                  <a:pt x="741" y="650"/>
                </a:lnTo>
                <a:lnTo>
                  <a:pt x="741" y="122"/>
                </a:lnTo>
                <a:lnTo>
                  <a:pt x="740" y="111"/>
                </a:lnTo>
                <a:lnTo>
                  <a:pt x="738" y="98"/>
                </a:lnTo>
                <a:lnTo>
                  <a:pt x="734" y="86"/>
                </a:lnTo>
                <a:lnTo>
                  <a:pt x="731" y="74"/>
                </a:lnTo>
                <a:lnTo>
                  <a:pt x="725" y="64"/>
                </a:lnTo>
                <a:lnTo>
                  <a:pt x="719" y="54"/>
                </a:lnTo>
                <a:lnTo>
                  <a:pt x="712" y="45"/>
                </a:lnTo>
                <a:lnTo>
                  <a:pt x="704" y="36"/>
                </a:lnTo>
                <a:lnTo>
                  <a:pt x="695" y="27"/>
                </a:lnTo>
                <a:lnTo>
                  <a:pt x="686" y="21"/>
                </a:lnTo>
                <a:lnTo>
                  <a:pt x="676" y="15"/>
                </a:lnTo>
                <a:lnTo>
                  <a:pt x="665" y="9"/>
                </a:lnTo>
                <a:lnTo>
                  <a:pt x="654" y="5"/>
                </a:lnTo>
                <a:lnTo>
                  <a:pt x="642" y="2"/>
                </a:lnTo>
                <a:lnTo>
                  <a:pt x="630" y="1"/>
                </a:lnTo>
                <a:lnTo>
                  <a:pt x="617" y="0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1" name="Freeform 361"/>
          <p:cNvSpPr>
            <a:spLocks/>
          </p:cNvSpPr>
          <p:nvPr/>
        </p:nvSpPr>
        <p:spPr bwMode="auto">
          <a:xfrm>
            <a:off x="5426075" y="2709143"/>
            <a:ext cx="1408113" cy="198438"/>
          </a:xfrm>
          <a:custGeom>
            <a:avLst/>
            <a:gdLst>
              <a:gd name="T0" fmla="*/ 1910 w 1910"/>
              <a:gd name="T1" fmla="*/ 218 h 352"/>
              <a:gd name="T2" fmla="*/ 1895 w 1910"/>
              <a:gd name="T3" fmla="*/ 218 h 352"/>
              <a:gd name="T4" fmla="*/ 1895 w 1910"/>
              <a:gd name="T5" fmla="*/ 345 h 352"/>
              <a:gd name="T6" fmla="*/ 1902 w 1910"/>
              <a:gd name="T7" fmla="*/ 345 h 352"/>
              <a:gd name="T8" fmla="*/ 1902 w 1910"/>
              <a:gd name="T9" fmla="*/ 337 h 352"/>
              <a:gd name="T10" fmla="*/ 1899 w 1910"/>
              <a:gd name="T11" fmla="*/ 338 h 352"/>
              <a:gd name="T12" fmla="*/ 1897 w 1910"/>
              <a:gd name="T13" fmla="*/ 340 h 352"/>
              <a:gd name="T14" fmla="*/ 1896 w 1910"/>
              <a:gd name="T15" fmla="*/ 341 h 352"/>
              <a:gd name="T16" fmla="*/ 1902 w 1910"/>
              <a:gd name="T17" fmla="*/ 337 h 352"/>
              <a:gd name="T18" fmla="*/ 7 w 1910"/>
              <a:gd name="T19" fmla="*/ 337 h 352"/>
              <a:gd name="T20" fmla="*/ 7 w 1910"/>
              <a:gd name="T21" fmla="*/ 345 h 352"/>
              <a:gd name="T22" fmla="*/ 15 w 1910"/>
              <a:gd name="T23" fmla="*/ 345 h 352"/>
              <a:gd name="T24" fmla="*/ 13 w 1910"/>
              <a:gd name="T25" fmla="*/ 341 h 352"/>
              <a:gd name="T26" fmla="*/ 11 w 1910"/>
              <a:gd name="T27" fmla="*/ 340 h 352"/>
              <a:gd name="T28" fmla="*/ 10 w 1910"/>
              <a:gd name="T29" fmla="*/ 338 h 352"/>
              <a:gd name="T30" fmla="*/ 15 w 1910"/>
              <a:gd name="T31" fmla="*/ 345 h 352"/>
              <a:gd name="T32" fmla="*/ 15 w 1910"/>
              <a:gd name="T33" fmla="*/ 7 h 352"/>
              <a:gd name="T34" fmla="*/ 7 w 1910"/>
              <a:gd name="T35" fmla="*/ 7 h 352"/>
              <a:gd name="T36" fmla="*/ 7 w 1910"/>
              <a:gd name="T37" fmla="*/ 15 h 352"/>
              <a:gd name="T38" fmla="*/ 10 w 1910"/>
              <a:gd name="T39" fmla="*/ 14 h 352"/>
              <a:gd name="T40" fmla="*/ 11 w 1910"/>
              <a:gd name="T41" fmla="*/ 13 h 352"/>
              <a:gd name="T42" fmla="*/ 13 w 1910"/>
              <a:gd name="T43" fmla="*/ 10 h 352"/>
              <a:gd name="T44" fmla="*/ 7 w 1910"/>
              <a:gd name="T45" fmla="*/ 15 h 352"/>
              <a:gd name="T46" fmla="*/ 1171 w 1910"/>
              <a:gd name="T47" fmla="*/ 15 h 352"/>
              <a:gd name="T48" fmla="*/ 1171 w 1910"/>
              <a:gd name="T49" fmla="*/ 0 h 352"/>
              <a:gd name="T50" fmla="*/ 7 w 1910"/>
              <a:gd name="T51" fmla="*/ 0 h 352"/>
              <a:gd name="T52" fmla="*/ 4 w 1910"/>
              <a:gd name="T53" fmla="*/ 1 h 352"/>
              <a:gd name="T54" fmla="*/ 2 w 1910"/>
              <a:gd name="T55" fmla="*/ 2 h 352"/>
              <a:gd name="T56" fmla="*/ 0 w 1910"/>
              <a:gd name="T57" fmla="*/ 4 h 352"/>
              <a:gd name="T58" fmla="*/ 0 w 1910"/>
              <a:gd name="T59" fmla="*/ 7 h 352"/>
              <a:gd name="T60" fmla="*/ 0 w 1910"/>
              <a:gd name="T61" fmla="*/ 345 h 352"/>
              <a:gd name="T62" fmla="*/ 0 w 1910"/>
              <a:gd name="T63" fmla="*/ 348 h 352"/>
              <a:gd name="T64" fmla="*/ 2 w 1910"/>
              <a:gd name="T65" fmla="*/ 350 h 352"/>
              <a:gd name="T66" fmla="*/ 4 w 1910"/>
              <a:gd name="T67" fmla="*/ 352 h 352"/>
              <a:gd name="T68" fmla="*/ 7 w 1910"/>
              <a:gd name="T69" fmla="*/ 352 h 352"/>
              <a:gd name="T70" fmla="*/ 1902 w 1910"/>
              <a:gd name="T71" fmla="*/ 352 h 352"/>
              <a:gd name="T72" fmla="*/ 1906 w 1910"/>
              <a:gd name="T73" fmla="*/ 352 h 352"/>
              <a:gd name="T74" fmla="*/ 1908 w 1910"/>
              <a:gd name="T75" fmla="*/ 350 h 352"/>
              <a:gd name="T76" fmla="*/ 1910 w 1910"/>
              <a:gd name="T77" fmla="*/ 348 h 352"/>
              <a:gd name="T78" fmla="*/ 1910 w 1910"/>
              <a:gd name="T79" fmla="*/ 345 h 352"/>
              <a:gd name="T80" fmla="*/ 1910 w 1910"/>
              <a:gd name="T81" fmla="*/ 218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0" h="352">
                <a:moveTo>
                  <a:pt x="1910" y="218"/>
                </a:moveTo>
                <a:lnTo>
                  <a:pt x="1895" y="218"/>
                </a:lnTo>
                <a:lnTo>
                  <a:pt x="1895" y="345"/>
                </a:lnTo>
                <a:lnTo>
                  <a:pt x="1902" y="345"/>
                </a:lnTo>
                <a:lnTo>
                  <a:pt x="1902" y="337"/>
                </a:lnTo>
                <a:lnTo>
                  <a:pt x="1899" y="338"/>
                </a:lnTo>
                <a:lnTo>
                  <a:pt x="1897" y="340"/>
                </a:lnTo>
                <a:lnTo>
                  <a:pt x="1896" y="341"/>
                </a:lnTo>
                <a:lnTo>
                  <a:pt x="1902" y="337"/>
                </a:lnTo>
                <a:lnTo>
                  <a:pt x="7" y="337"/>
                </a:lnTo>
                <a:lnTo>
                  <a:pt x="7" y="345"/>
                </a:lnTo>
                <a:lnTo>
                  <a:pt x="15" y="345"/>
                </a:lnTo>
                <a:lnTo>
                  <a:pt x="13" y="341"/>
                </a:lnTo>
                <a:lnTo>
                  <a:pt x="11" y="340"/>
                </a:lnTo>
                <a:lnTo>
                  <a:pt x="10" y="338"/>
                </a:lnTo>
                <a:lnTo>
                  <a:pt x="15" y="345"/>
                </a:lnTo>
                <a:lnTo>
                  <a:pt x="15" y="7"/>
                </a:lnTo>
                <a:lnTo>
                  <a:pt x="7" y="7"/>
                </a:lnTo>
                <a:lnTo>
                  <a:pt x="7" y="15"/>
                </a:lnTo>
                <a:lnTo>
                  <a:pt x="10" y="14"/>
                </a:lnTo>
                <a:lnTo>
                  <a:pt x="11" y="13"/>
                </a:lnTo>
                <a:lnTo>
                  <a:pt x="13" y="10"/>
                </a:lnTo>
                <a:lnTo>
                  <a:pt x="7" y="15"/>
                </a:lnTo>
                <a:lnTo>
                  <a:pt x="1171" y="15"/>
                </a:lnTo>
                <a:lnTo>
                  <a:pt x="1171" y="0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345"/>
                </a:lnTo>
                <a:lnTo>
                  <a:pt x="0" y="348"/>
                </a:lnTo>
                <a:lnTo>
                  <a:pt x="2" y="350"/>
                </a:lnTo>
                <a:lnTo>
                  <a:pt x="4" y="352"/>
                </a:lnTo>
                <a:lnTo>
                  <a:pt x="7" y="352"/>
                </a:lnTo>
                <a:lnTo>
                  <a:pt x="1902" y="352"/>
                </a:lnTo>
                <a:lnTo>
                  <a:pt x="1906" y="352"/>
                </a:lnTo>
                <a:lnTo>
                  <a:pt x="1908" y="350"/>
                </a:lnTo>
                <a:lnTo>
                  <a:pt x="1910" y="348"/>
                </a:lnTo>
                <a:lnTo>
                  <a:pt x="1910" y="345"/>
                </a:lnTo>
                <a:lnTo>
                  <a:pt x="191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2" name="Freeform 362"/>
          <p:cNvSpPr>
            <a:spLocks/>
          </p:cNvSpPr>
          <p:nvPr/>
        </p:nvSpPr>
        <p:spPr bwMode="auto">
          <a:xfrm>
            <a:off x="6286500" y="2694856"/>
            <a:ext cx="50800" cy="38100"/>
          </a:xfrm>
          <a:custGeom>
            <a:avLst/>
            <a:gdLst>
              <a:gd name="T0" fmla="*/ 0 w 67"/>
              <a:gd name="T1" fmla="*/ 66 h 66"/>
              <a:gd name="T2" fmla="*/ 67 w 67"/>
              <a:gd name="T3" fmla="*/ 33 h 66"/>
              <a:gd name="T4" fmla="*/ 0 w 67"/>
              <a:gd name="T5" fmla="*/ 0 h 66"/>
              <a:gd name="T6" fmla="*/ 0 w 67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6"/>
                </a:moveTo>
                <a:lnTo>
                  <a:pt x="67" y="33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3" name="Freeform 363"/>
          <p:cNvSpPr>
            <a:spLocks/>
          </p:cNvSpPr>
          <p:nvPr/>
        </p:nvSpPr>
        <p:spPr bwMode="auto">
          <a:xfrm>
            <a:off x="5426075" y="2709143"/>
            <a:ext cx="1408113" cy="198438"/>
          </a:xfrm>
          <a:custGeom>
            <a:avLst/>
            <a:gdLst>
              <a:gd name="T0" fmla="*/ 1910 w 1910"/>
              <a:gd name="T1" fmla="*/ 218 h 352"/>
              <a:gd name="T2" fmla="*/ 1895 w 1910"/>
              <a:gd name="T3" fmla="*/ 218 h 352"/>
              <a:gd name="T4" fmla="*/ 1895 w 1910"/>
              <a:gd name="T5" fmla="*/ 345 h 352"/>
              <a:gd name="T6" fmla="*/ 1902 w 1910"/>
              <a:gd name="T7" fmla="*/ 345 h 352"/>
              <a:gd name="T8" fmla="*/ 1902 w 1910"/>
              <a:gd name="T9" fmla="*/ 337 h 352"/>
              <a:gd name="T10" fmla="*/ 1899 w 1910"/>
              <a:gd name="T11" fmla="*/ 338 h 352"/>
              <a:gd name="T12" fmla="*/ 1897 w 1910"/>
              <a:gd name="T13" fmla="*/ 340 h 352"/>
              <a:gd name="T14" fmla="*/ 1896 w 1910"/>
              <a:gd name="T15" fmla="*/ 341 h 352"/>
              <a:gd name="T16" fmla="*/ 1902 w 1910"/>
              <a:gd name="T17" fmla="*/ 337 h 352"/>
              <a:gd name="T18" fmla="*/ 7 w 1910"/>
              <a:gd name="T19" fmla="*/ 337 h 352"/>
              <a:gd name="T20" fmla="*/ 7 w 1910"/>
              <a:gd name="T21" fmla="*/ 345 h 352"/>
              <a:gd name="T22" fmla="*/ 15 w 1910"/>
              <a:gd name="T23" fmla="*/ 345 h 352"/>
              <a:gd name="T24" fmla="*/ 13 w 1910"/>
              <a:gd name="T25" fmla="*/ 341 h 352"/>
              <a:gd name="T26" fmla="*/ 11 w 1910"/>
              <a:gd name="T27" fmla="*/ 340 h 352"/>
              <a:gd name="T28" fmla="*/ 10 w 1910"/>
              <a:gd name="T29" fmla="*/ 338 h 352"/>
              <a:gd name="T30" fmla="*/ 15 w 1910"/>
              <a:gd name="T31" fmla="*/ 345 h 352"/>
              <a:gd name="T32" fmla="*/ 15 w 1910"/>
              <a:gd name="T33" fmla="*/ 7 h 352"/>
              <a:gd name="T34" fmla="*/ 7 w 1910"/>
              <a:gd name="T35" fmla="*/ 7 h 352"/>
              <a:gd name="T36" fmla="*/ 7 w 1910"/>
              <a:gd name="T37" fmla="*/ 15 h 352"/>
              <a:gd name="T38" fmla="*/ 10 w 1910"/>
              <a:gd name="T39" fmla="*/ 14 h 352"/>
              <a:gd name="T40" fmla="*/ 11 w 1910"/>
              <a:gd name="T41" fmla="*/ 13 h 352"/>
              <a:gd name="T42" fmla="*/ 13 w 1910"/>
              <a:gd name="T43" fmla="*/ 10 h 352"/>
              <a:gd name="T44" fmla="*/ 7 w 1910"/>
              <a:gd name="T45" fmla="*/ 15 h 352"/>
              <a:gd name="T46" fmla="*/ 1171 w 1910"/>
              <a:gd name="T47" fmla="*/ 15 h 352"/>
              <a:gd name="T48" fmla="*/ 1171 w 1910"/>
              <a:gd name="T49" fmla="*/ 0 h 352"/>
              <a:gd name="T50" fmla="*/ 7 w 1910"/>
              <a:gd name="T51" fmla="*/ 0 h 352"/>
              <a:gd name="T52" fmla="*/ 4 w 1910"/>
              <a:gd name="T53" fmla="*/ 1 h 352"/>
              <a:gd name="T54" fmla="*/ 2 w 1910"/>
              <a:gd name="T55" fmla="*/ 2 h 352"/>
              <a:gd name="T56" fmla="*/ 0 w 1910"/>
              <a:gd name="T57" fmla="*/ 4 h 352"/>
              <a:gd name="T58" fmla="*/ 0 w 1910"/>
              <a:gd name="T59" fmla="*/ 7 h 352"/>
              <a:gd name="T60" fmla="*/ 0 w 1910"/>
              <a:gd name="T61" fmla="*/ 345 h 352"/>
              <a:gd name="T62" fmla="*/ 0 w 1910"/>
              <a:gd name="T63" fmla="*/ 348 h 352"/>
              <a:gd name="T64" fmla="*/ 2 w 1910"/>
              <a:gd name="T65" fmla="*/ 350 h 352"/>
              <a:gd name="T66" fmla="*/ 4 w 1910"/>
              <a:gd name="T67" fmla="*/ 352 h 352"/>
              <a:gd name="T68" fmla="*/ 7 w 1910"/>
              <a:gd name="T69" fmla="*/ 352 h 352"/>
              <a:gd name="T70" fmla="*/ 1902 w 1910"/>
              <a:gd name="T71" fmla="*/ 352 h 352"/>
              <a:gd name="T72" fmla="*/ 1906 w 1910"/>
              <a:gd name="T73" fmla="*/ 352 h 352"/>
              <a:gd name="T74" fmla="*/ 1908 w 1910"/>
              <a:gd name="T75" fmla="*/ 350 h 352"/>
              <a:gd name="T76" fmla="*/ 1910 w 1910"/>
              <a:gd name="T77" fmla="*/ 348 h 352"/>
              <a:gd name="T78" fmla="*/ 1910 w 1910"/>
              <a:gd name="T79" fmla="*/ 345 h 352"/>
              <a:gd name="T80" fmla="*/ 1910 w 1910"/>
              <a:gd name="T81" fmla="*/ 218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0" h="352">
                <a:moveTo>
                  <a:pt x="1910" y="218"/>
                </a:moveTo>
                <a:lnTo>
                  <a:pt x="1895" y="218"/>
                </a:lnTo>
                <a:lnTo>
                  <a:pt x="1895" y="345"/>
                </a:lnTo>
                <a:lnTo>
                  <a:pt x="1902" y="345"/>
                </a:lnTo>
                <a:lnTo>
                  <a:pt x="1902" y="337"/>
                </a:lnTo>
                <a:lnTo>
                  <a:pt x="1899" y="338"/>
                </a:lnTo>
                <a:lnTo>
                  <a:pt x="1897" y="340"/>
                </a:lnTo>
                <a:lnTo>
                  <a:pt x="1896" y="341"/>
                </a:lnTo>
                <a:lnTo>
                  <a:pt x="1902" y="337"/>
                </a:lnTo>
                <a:lnTo>
                  <a:pt x="7" y="337"/>
                </a:lnTo>
                <a:lnTo>
                  <a:pt x="7" y="345"/>
                </a:lnTo>
                <a:lnTo>
                  <a:pt x="15" y="345"/>
                </a:lnTo>
                <a:lnTo>
                  <a:pt x="13" y="341"/>
                </a:lnTo>
                <a:lnTo>
                  <a:pt x="11" y="340"/>
                </a:lnTo>
                <a:lnTo>
                  <a:pt x="10" y="338"/>
                </a:lnTo>
                <a:lnTo>
                  <a:pt x="15" y="345"/>
                </a:lnTo>
                <a:lnTo>
                  <a:pt x="15" y="7"/>
                </a:lnTo>
                <a:lnTo>
                  <a:pt x="7" y="7"/>
                </a:lnTo>
                <a:lnTo>
                  <a:pt x="7" y="15"/>
                </a:lnTo>
                <a:lnTo>
                  <a:pt x="10" y="14"/>
                </a:lnTo>
                <a:lnTo>
                  <a:pt x="11" y="13"/>
                </a:lnTo>
                <a:lnTo>
                  <a:pt x="13" y="10"/>
                </a:lnTo>
                <a:lnTo>
                  <a:pt x="7" y="15"/>
                </a:lnTo>
                <a:lnTo>
                  <a:pt x="1171" y="15"/>
                </a:lnTo>
                <a:lnTo>
                  <a:pt x="1171" y="0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345"/>
                </a:lnTo>
                <a:lnTo>
                  <a:pt x="0" y="348"/>
                </a:lnTo>
                <a:lnTo>
                  <a:pt x="2" y="350"/>
                </a:lnTo>
                <a:lnTo>
                  <a:pt x="4" y="352"/>
                </a:lnTo>
                <a:lnTo>
                  <a:pt x="7" y="352"/>
                </a:lnTo>
                <a:lnTo>
                  <a:pt x="1902" y="352"/>
                </a:lnTo>
                <a:lnTo>
                  <a:pt x="1906" y="352"/>
                </a:lnTo>
                <a:lnTo>
                  <a:pt x="1908" y="350"/>
                </a:lnTo>
                <a:lnTo>
                  <a:pt x="1910" y="348"/>
                </a:lnTo>
                <a:lnTo>
                  <a:pt x="1910" y="345"/>
                </a:lnTo>
                <a:lnTo>
                  <a:pt x="191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4" name="Freeform 364"/>
          <p:cNvSpPr>
            <a:spLocks/>
          </p:cNvSpPr>
          <p:nvPr/>
        </p:nvSpPr>
        <p:spPr bwMode="auto">
          <a:xfrm>
            <a:off x="6286500" y="2694856"/>
            <a:ext cx="50800" cy="38100"/>
          </a:xfrm>
          <a:custGeom>
            <a:avLst/>
            <a:gdLst>
              <a:gd name="T0" fmla="*/ 0 w 67"/>
              <a:gd name="T1" fmla="*/ 66 h 66"/>
              <a:gd name="T2" fmla="*/ 67 w 67"/>
              <a:gd name="T3" fmla="*/ 33 h 66"/>
              <a:gd name="T4" fmla="*/ 0 w 67"/>
              <a:gd name="T5" fmla="*/ 0 h 66"/>
              <a:gd name="T6" fmla="*/ 0 w 67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6"/>
                </a:moveTo>
                <a:lnTo>
                  <a:pt x="67" y="33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5" name="Freeform 365"/>
          <p:cNvSpPr>
            <a:spLocks/>
          </p:cNvSpPr>
          <p:nvPr/>
        </p:nvSpPr>
        <p:spPr bwMode="auto">
          <a:xfrm>
            <a:off x="6391275" y="2551981"/>
            <a:ext cx="531813" cy="4762"/>
          </a:xfrm>
          <a:custGeom>
            <a:avLst/>
            <a:gdLst>
              <a:gd name="T0" fmla="*/ 0 w 724"/>
              <a:gd name="T1" fmla="*/ 0 h 7"/>
              <a:gd name="T2" fmla="*/ 0 w 724"/>
              <a:gd name="T3" fmla="*/ 6 h 7"/>
              <a:gd name="T4" fmla="*/ 724 w 724"/>
              <a:gd name="T5" fmla="*/ 7 h 7"/>
              <a:gd name="T6" fmla="*/ 724 w 724"/>
              <a:gd name="T7" fmla="*/ 0 h 7"/>
              <a:gd name="T8" fmla="*/ 0 w 72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" h="7">
                <a:moveTo>
                  <a:pt x="0" y="0"/>
                </a:moveTo>
                <a:lnTo>
                  <a:pt x="0" y="6"/>
                </a:lnTo>
                <a:lnTo>
                  <a:pt x="724" y="7"/>
                </a:lnTo>
                <a:lnTo>
                  <a:pt x="7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6" name="Freeform 366"/>
          <p:cNvSpPr>
            <a:spLocks/>
          </p:cNvSpPr>
          <p:nvPr/>
        </p:nvSpPr>
        <p:spPr bwMode="auto">
          <a:xfrm>
            <a:off x="6475413" y="2531343"/>
            <a:ext cx="28575" cy="22225"/>
          </a:xfrm>
          <a:custGeom>
            <a:avLst/>
            <a:gdLst>
              <a:gd name="T0" fmla="*/ 21 w 39"/>
              <a:gd name="T1" fmla="*/ 39 h 39"/>
              <a:gd name="T2" fmla="*/ 39 w 39"/>
              <a:gd name="T3" fmla="*/ 0 h 39"/>
              <a:gd name="T4" fmla="*/ 0 w 39"/>
              <a:gd name="T5" fmla="*/ 0 h 39"/>
              <a:gd name="T6" fmla="*/ 21 w 39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9">
                <a:moveTo>
                  <a:pt x="21" y="39"/>
                </a:moveTo>
                <a:lnTo>
                  <a:pt x="39" y="0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7" name="Freeform 367"/>
          <p:cNvSpPr>
            <a:spLocks/>
          </p:cNvSpPr>
          <p:nvPr/>
        </p:nvSpPr>
        <p:spPr bwMode="auto">
          <a:xfrm>
            <a:off x="6548438" y="2239243"/>
            <a:ext cx="450850" cy="82550"/>
          </a:xfrm>
          <a:custGeom>
            <a:avLst/>
            <a:gdLst>
              <a:gd name="T0" fmla="*/ 613 w 613"/>
              <a:gd name="T1" fmla="*/ 16 h 145"/>
              <a:gd name="T2" fmla="*/ 613 w 613"/>
              <a:gd name="T3" fmla="*/ 0 h 145"/>
              <a:gd name="T4" fmla="*/ 7 w 613"/>
              <a:gd name="T5" fmla="*/ 0 h 145"/>
              <a:gd name="T6" fmla="*/ 4 w 613"/>
              <a:gd name="T7" fmla="*/ 1 h 145"/>
              <a:gd name="T8" fmla="*/ 2 w 613"/>
              <a:gd name="T9" fmla="*/ 3 h 145"/>
              <a:gd name="T10" fmla="*/ 1 w 613"/>
              <a:gd name="T11" fmla="*/ 6 h 145"/>
              <a:gd name="T12" fmla="*/ 0 w 613"/>
              <a:gd name="T13" fmla="*/ 9 h 145"/>
              <a:gd name="T14" fmla="*/ 0 w 613"/>
              <a:gd name="T15" fmla="*/ 145 h 145"/>
              <a:gd name="T16" fmla="*/ 15 w 613"/>
              <a:gd name="T17" fmla="*/ 145 h 145"/>
              <a:gd name="T18" fmla="*/ 15 w 613"/>
              <a:gd name="T19" fmla="*/ 9 h 145"/>
              <a:gd name="T20" fmla="*/ 7 w 613"/>
              <a:gd name="T21" fmla="*/ 16 h 145"/>
              <a:gd name="T22" fmla="*/ 10 w 613"/>
              <a:gd name="T23" fmla="*/ 15 h 145"/>
              <a:gd name="T24" fmla="*/ 12 w 613"/>
              <a:gd name="T25" fmla="*/ 13 h 145"/>
              <a:gd name="T26" fmla="*/ 14 w 613"/>
              <a:gd name="T27" fmla="*/ 11 h 145"/>
              <a:gd name="T28" fmla="*/ 15 w 613"/>
              <a:gd name="T29" fmla="*/ 9 h 145"/>
              <a:gd name="T30" fmla="*/ 7 w 613"/>
              <a:gd name="T31" fmla="*/ 9 h 145"/>
              <a:gd name="T32" fmla="*/ 7 w 613"/>
              <a:gd name="T33" fmla="*/ 16 h 145"/>
              <a:gd name="T34" fmla="*/ 613 w 613"/>
              <a:gd name="T35" fmla="*/ 1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3" h="145">
                <a:moveTo>
                  <a:pt x="613" y="16"/>
                </a:moveTo>
                <a:lnTo>
                  <a:pt x="61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1" y="6"/>
                </a:lnTo>
                <a:lnTo>
                  <a:pt x="0" y="9"/>
                </a:lnTo>
                <a:lnTo>
                  <a:pt x="0" y="145"/>
                </a:lnTo>
                <a:lnTo>
                  <a:pt x="15" y="145"/>
                </a:lnTo>
                <a:lnTo>
                  <a:pt x="15" y="9"/>
                </a:lnTo>
                <a:lnTo>
                  <a:pt x="7" y="16"/>
                </a:lnTo>
                <a:lnTo>
                  <a:pt x="10" y="15"/>
                </a:lnTo>
                <a:lnTo>
                  <a:pt x="12" y="13"/>
                </a:lnTo>
                <a:lnTo>
                  <a:pt x="14" y="11"/>
                </a:lnTo>
                <a:lnTo>
                  <a:pt x="15" y="9"/>
                </a:lnTo>
                <a:lnTo>
                  <a:pt x="7" y="9"/>
                </a:lnTo>
                <a:lnTo>
                  <a:pt x="7" y="16"/>
                </a:lnTo>
                <a:lnTo>
                  <a:pt x="61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8" name="Freeform 368"/>
          <p:cNvSpPr>
            <a:spLocks/>
          </p:cNvSpPr>
          <p:nvPr/>
        </p:nvSpPr>
        <p:spPr bwMode="auto">
          <a:xfrm>
            <a:off x="6527800" y="2320206"/>
            <a:ext cx="49213" cy="38100"/>
          </a:xfrm>
          <a:custGeom>
            <a:avLst/>
            <a:gdLst>
              <a:gd name="T0" fmla="*/ 0 w 67"/>
              <a:gd name="T1" fmla="*/ 0 h 69"/>
              <a:gd name="T2" fmla="*/ 33 w 67"/>
              <a:gd name="T3" fmla="*/ 69 h 69"/>
              <a:gd name="T4" fmla="*/ 67 w 67"/>
              <a:gd name="T5" fmla="*/ 0 h 69"/>
              <a:gd name="T6" fmla="*/ 0 w 67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9">
                <a:moveTo>
                  <a:pt x="0" y="0"/>
                </a:moveTo>
                <a:lnTo>
                  <a:pt x="33" y="69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9" name="Freeform 369"/>
          <p:cNvSpPr>
            <a:spLocks/>
          </p:cNvSpPr>
          <p:nvPr/>
        </p:nvSpPr>
        <p:spPr bwMode="auto">
          <a:xfrm>
            <a:off x="6548438" y="2239243"/>
            <a:ext cx="450850" cy="82550"/>
          </a:xfrm>
          <a:custGeom>
            <a:avLst/>
            <a:gdLst>
              <a:gd name="T0" fmla="*/ 613 w 613"/>
              <a:gd name="T1" fmla="*/ 16 h 145"/>
              <a:gd name="T2" fmla="*/ 613 w 613"/>
              <a:gd name="T3" fmla="*/ 0 h 145"/>
              <a:gd name="T4" fmla="*/ 7 w 613"/>
              <a:gd name="T5" fmla="*/ 0 h 145"/>
              <a:gd name="T6" fmla="*/ 4 w 613"/>
              <a:gd name="T7" fmla="*/ 1 h 145"/>
              <a:gd name="T8" fmla="*/ 2 w 613"/>
              <a:gd name="T9" fmla="*/ 3 h 145"/>
              <a:gd name="T10" fmla="*/ 1 w 613"/>
              <a:gd name="T11" fmla="*/ 6 h 145"/>
              <a:gd name="T12" fmla="*/ 0 w 613"/>
              <a:gd name="T13" fmla="*/ 9 h 145"/>
              <a:gd name="T14" fmla="*/ 0 w 613"/>
              <a:gd name="T15" fmla="*/ 145 h 145"/>
              <a:gd name="T16" fmla="*/ 15 w 613"/>
              <a:gd name="T17" fmla="*/ 145 h 145"/>
              <a:gd name="T18" fmla="*/ 15 w 613"/>
              <a:gd name="T19" fmla="*/ 9 h 145"/>
              <a:gd name="T20" fmla="*/ 7 w 613"/>
              <a:gd name="T21" fmla="*/ 16 h 145"/>
              <a:gd name="T22" fmla="*/ 10 w 613"/>
              <a:gd name="T23" fmla="*/ 15 h 145"/>
              <a:gd name="T24" fmla="*/ 12 w 613"/>
              <a:gd name="T25" fmla="*/ 13 h 145"/>
              <a:gd name="T26" fmla="*/ 14 w 613"/>
              <a:gd name="T27" fmla="*/ 11 h 145"/>
              <a:gd name="T28" fmla="*/ 15 w 613"/>
              <a:gd name="T29" fmla="*/ 9 h 145"/>
              <a:gd name="T30" fmla="*/ 7 w 613"/>
              <a:gd name="T31" fmla="*/ 9 h 145"/>
              <a:gd name="T32" fmla="*/ 7 w 613"/>
              <a:gd name="T33" fmla="*/ 16 h 145"/>
              <a:gd name="T34" fmla="*/ 613 w 613"/>
              <a:gd name="T35" fmla="*/ 1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3" h="145">
                <a:moveTo>
                  <a:pt x="613" y="16"/>
                </a:moveTo>
                <a:lnTo>
                  <a:pt x="61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1" y="6"/>
                </a:lnTo>
                <a:lnTo>
                  <a:pt x="0" y="9"/>
                </a:lnTo>
                <a:lnTo>
                  <a:pt x="0" y="145"/>
                </a:lnTo>
                <a:lnTo>
                  <a:pt x="15" y="145"/>
                </a:lnTo>
                <a:lnTo>
                  <a:pt x="15" y="9"/>
                </a:lnTo>
                <a:lnTo>
                  <a:pt x="7" y="16"/>
                </a:lnTo>
                <a:lnTo>
                  <a:pt x="10" y="15"/>
                </a:lnTo>
                <a:lnTo>
                  <a:pt x="12" y="13"/>
                </a:lnTo>
                <a:lnTo>
                  <a:pt x="14" y="11"/>
                </a:lnTo>
                <a:lnTo>
                  <a:pt x="15" y="9"/>
                </a:lnTo>
                <a:lnTo>
                  <a:pt x="7" y="9"/>
                </a:lnTo>
                <a:lnTo>
                  <a:pt x="7" y="16"/>
                </a:lnTo>
                <a:lnTo>
                  <a:pt x="61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0" name="Freeform 370"/>
          <p:cNvSpPr>
            <a:spLocks/>
          </p:cNvSpPr>
          <p:nvPr/>
        </p:nvSpPr>
        <p:spPr bwMode="auto">
          <a:xfrm>
            <a:off x="6527800" y="2320206"/>
            <a:ext cx="49213" cy="38100"/>
          </a:xfrm>
          <a:custGeom>
            <a:avLst/>
            <a:gdLst>
              <a:gd name="T0" fmla="*/ 0 w 67"/>
              <a:gd name="T1" fmla="*/ 0 h 69"/>
              <a:gd name="T2" fmla="*/ 33 w 67"/>
              <a:gd name="T3" fmla="*/ 69 h 69"/>
              <a:gd name="T4" fmla="*/ 67 w 67"/>
              <a:gd name="T5" fmla="*/ 0 h 69"/>
              <a:gd name="T6" fmla="*/ 0 w 67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9">
                <a:moveTo>
                  <a:pt x="0" y="0"/>
                </a:moveTo>
                <a:lnTo>
                  <a:pt x="33" y="69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1" name="Rectangle 371"/>
          <p:cNvSpPr>
            <a:spLocks noChangeArrowheads="1"/>
          </p:cNvSpPr>
          <p:nvPr/>
        </p:nvSpPr>
        <p:spPr bwMode="auto">
          <a:xfrm>
            <a:off x="6653213" y="2159868"/>
            <a:ext cx="363537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2" name="Rectangle 372"/>
          <p:cNvSpPr>
            <a:spLocks noChangeArrowheads="1"/>
          </p:cNvSpPr>
          <p:nvPr/>
        </p:nvSpPr>
        <p:spPr bwMode="auto">
          <a:xfrm>
            <a:off x="6680200" y="2175743"/>
            <a:ext cx="3175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3" name="Rectangle 373"/>
          <p:cNvSpPr>
            <a:spLocks noChangeArrowheads="1"/>
          </p:cNvSpPr>
          <p:nvPr/>
        </p:nvSpPr>
        <p:spPr bwMode="auto">
          <a:xfrm>
            <a:off x="6680200" y="2178918"/>
            <a:ext cx="2174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>
                <a:solidFill>
                  <a:srgbClr val="000000"/>
                </a:solidFill>
              </a:rPr>
              <a:t>Monomer</a:t>
            </a:r>
            <a:endParaRPr lang="en-GB"/>
          </a:p>
        </p:txBody>
      </p:sp>
      <p:sp>
        <p:nvSpPr>
          <p:cNvPr id="20854" name="Rectangle 374"/>
          <p:cNvSpPr>
            <a:spLocks noChangeArrowheads="1"/>
          </p:cNvSpPr>
          <p:nvPr/>
        </p:nvSpPr>
        <p:spPr bwMode="auto">
          <a:xfrm>
            <a:off x="5532438" y="2509118"/>
            <a:ext cx="11112" cy="163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5" name="Freeform 375"/>
          <p:cNvSpPr>
            <a:spLocks/>
          </p:cNvSpPr>
          <p:nvPr/>
        </p:nvSpPr>
        <p:spPr bwMode="auto">
          <a:xfrm>
            <a:off x="5513388" y="2669456"/>
            <a:ext cx="50800" cy="39687"/>
          </a:xfrm>
          <a:custGeom>
            <a:avLst/>
            <a:gdLst>
              <a:gd name="T0" fmla="*/ 0 w 68"/>
              <a:gd name="T1" fmla="*/ 0 h 68"/>
              <a:gd name="T2" fmla="*/ 34 w 68"/>
              <a:gd name="T3" fmla="*/ 68 h 68"/>
              <a:gd name="T4" fmla="*/ 68 w 68"/>
              <a:gd name="T5" fmla="*/ 0 h 68"/>
              <a:gd name="T6" fmla="*/ 0 w 68"/>
              <a:gd name="T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0" y="0"/>
                </a:moveTo>
                <a:lnTo>
                  <a:pt x="34" y="68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6" name="Rectangle 376"/>
          <p:cNvSpPr>
            <a:spLocks noChangeArrowheads="1"/>
          </p:cNvSpPr>
          <p:nvPr/>
        </p:nvSpPr>
        <p:spPr bwMode="auto">
          <a:xfrm>
            <a:off x="5532438" y="2509118"/>
            <a:ext cx="11112" cy="163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7" name="Freeform 377"/>
          <p:cNvSpPr>
            <a:spLocks/>
          </p:cNvSpPr>
          <p:nvPr/>
        </p:nvSpPr>
        <p:spPr bwMode="auto">
          <a:xfrm>
            <a:off x="5513388" y="2669456"/>
            <a:ext cx="50800" cy="39687"/>
          </a:xfrm>
          <a:custGeom>
            <a:avLst/>
            <a:gdLst>
              <a:gd name="T0" fmla="*/ 0 w 68"/>
              <a:gd name="T1" fmla="*/ 0 h 68"/>
              <a:gd name="T2" fmla="*/ 34 w 68"/>
              <a:gd name="T3" fmla="*/ 68 h 68"/>
              <a:gd name="T4" fmla="*/ 68 w 68"/>
              <a:gd name="T5" fmla="*/ 0 h 68"/>
              <a:gd name="T6" fmla="*/ 0 w 68"/>
              <a:gd name="T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0" y="0"/>
                </a:moveTo>
                <a:lnTo>
                  <a:pt x="34" y="68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8" name="Rectangle 378"/>
          <p:cNvSpPr>
            <a:spLocks noChangeArrowheads="1"/>
          </p:cNvSpPr>
          <p:nvPr/>
        </p:nvSpPr>
        <p:spPr bwMode="auto">
          <a:xfrm>
            <a:off x="5694363" y="2631356"/>
            <a:ext cx="12700" cy="460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9" name="Freeform 379"/>
          <p:cNvSpPr>
            <a:spLocks/>
          </p:cNvSpPr>
          <p:nvPr/>
        </p:nvSpPr>
        <p:spPr bwMode="auto">
          <a:xfrm>
            <a:off x="5675313" y="2674218"/>
            <a:ext cx="50800" cy="39688"/>
          </a:xfrm>
          <a:custGeom>
            <a:avLst/>
            <a:gdLst>
              <a:gd name="T0" fmla="*/ 0 w 67"/>
              <a:gd name="T1" fmla="*/ 0 h 67"/>
              <a:gd name="T2" fmla="*/ 33 w 67"/>
              <a:gd name="T3" fmla="*/ 67 h 67"/>
              <a:gd name="T4" fmla="*/ 67 w 67"/>
              <a:gd name="T5" fmla="*/ 0 h 67"/>
              <a:gd name="T6" fmla="*/ 0 w 67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7">
                <a:moveTo>
                  <a:pt x="0" y="0"/>
                </a:moveTo>
                <a:lnTo>
                  <a:pt x="33" y="67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0" name="Rectangle 380"/>
          <p:cNvSpPr>
            <a:spLocks noChangeArrowheads="1"/>
          </p:cNvSpPr>
          <p:nvPr/>
        </p:nvSpPr>
        <p:spPr bwMode="auto">
          <a:xfrm>
            <a:off x="5694363" y="2631356"/>
            <a:ext cx="12700" cy="460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1" name="Freeform 381"/>
          <p:cNvSpPr>
            <a:spLocks/>
          </p:cNvSpPr>
          <p:nvPr/>
        </p:nvSpPr>
        <p:spPr bwMode="auto">
          <a:xfrm>
            <a:off x="5675313" y="2674218"/>
            <a:ext cx="50800" cy="39688"/>
          </a:xfrm>
          <a:custGeom>
            <a:avLst/>
            <a:gdLst>
              <a:gd name="T0" fmla="*/ 0 w 67"/>
              <a:gd name="T1" fmla="*/ 0 h 67"/>
              <a:gd name="T2" fmla="*/ 33 w 67"/>
              <a:gd name="T3" fmla="*/ 67 h 67"/>
              <a:gd name="T4" fmla="*/ 67 w 67"/>
              <a:gd name="T5" fmla="*/ 0 h 67"/>
              <a:gd name="T6" fmla="*/ 0 w 67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7">
                <a:moveTo>
                  <a:pt x="0" y="0"/>
                </a:moveTo>
                <a:lnTo>
                  <a:pt x="33" y="67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2" name="Freeform 382"/>
          <p:cNvSpPr>
            <a:spLocks/>
          </p:cNvSpPr>
          <p:nvPr/>
        </p:nvSpPr>
        <p:spPr bwMode="auto">
          <a:xfrm>
            <a:off x="5665788" y="2605956"/>
            <a:ext cx="69850" cy="47625"/>
          </a:xfrm>
          <a:custGeom>
            <a:avLst/>
            <a:gdLst>
              <a:gd name="T0" fmla="*/ 47 w 95"/>
              <a:gd name="T1" fmla="*/ 0 h 82"/>
              <a:gd name="T2" fmla="*/ 0 w 95"/>
              <a:gd name="T3" fmla="*/ 82 h 82"/>
              <a:gd name="T4" fmla="*/ 95 w 95"/>
              <a:gd name="T5" fmla="*/ 82 h 82"/>
              <a:gd name="T6" fmla="*/ 47 w 95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2">
                <a:moveTo>
                  <a:pt x="47" y="0"/>
                </a:moveTo>
                <a:lnTo>
                  <a:pt x="0" y="82"/>
                </a:lnTo>
                <a:lnTo>
                  <a:pt x="95" y="82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3" name="Freeform 383"/>
          <p:cNvSpPr>
            <a:spLocks noEditPoints="1"/>
          </p:cNvSpPr>
          <p:nvPr/>
        </p:nvSpPr>
        <p:spPr bwMode="auto">
          <a:xfrm>
            <a:off x="5661025" y="2602781"/>
            <a:ext cx="77788" cy="52387"/>
          </a:xfrm>
          <a:custGeom>
            <a:avLst/>
            <a:gdLst>
              <a:gd name="T0" fmla="*/ 4 w 108"/>
              <a:gd name="T1" fmla="*/ 86 h 93"/>
              <a:gd name="T2" fmla="*/ 0 w 108"/>
              <a:gd name="T3" fmla="*/ 93 h 93"/>
              <a:gd name="T4" fmla="*/ 7 w 108"/>
              <a:gd name="T5" fmla="*/ 93 h 93"/>
              <a:gd name="T6" fmla="*/ 102 w 108"/>
              <a:gd name="T7" fmla="*/ 93 h 93"/>
              <a:gd name="T8" fmla="*/ 108 w 108"/>
              <a:gd name="T9" fmla="*/ 93 h 93"/>
              <a:gd name="T10" fmla="*/ 105 w 108"/>
              <a:gd name="T11" fmla="*/ 86 h 93"/>
              <a:gd name="T12" fmla="*/ 57 w 108"/>
              <a:gd name="T13" fmla="*/ 5 h 93"/>
              <a:gd name="T14" fmla="*/ 54 w 108"/>
              <a:gd name="T15" fmla="*/ 0 h 93"/>
              <a:gd name="T16" fmla="*/ 52 w 108"/>
              <a:gd name="T17" fmla="*/ 5 h 93"/>
              <a:gd name="T18" fmla="*/ 4 w 108"/>
              <a:gd name="T19" fmla="*/ 86 h 93"/>
              <a:gd name="T20" fmla="*/ 4 w 108"/>
              <a:gd name="T21" fmla="*/ 86 h 93"/>
              <a:gd name="T22" fmla="*/ 57 w 108"/>
              <a:gd name="T23" fmla="*/ 9 h 93"/>
              <a:gd name="T24" fmla="*/ 54 w 108"/>
              <a:gd name="T25" fmla="*/ 7 h 93"/>
              <a:gd name="T26" fmla="*/ 52 w 108"/>
              <a:gd name="T27" fmla="*/ 9 h 93"/>
              <a:gd name="T28" fmla="*/ 100 w 108"/>
              <a:gd name="T29" fmla="*/ 92 h 93"/>
              <a:gd name="T30" fmla="*/ 102 w 108"/>
              <a:gd name="T31" fmla="*/ 89 h 93"/>
              <a:gd name="T32" fmla="*/ 102 w 108"/>
              <a:gd name="T33" fmla="*/ 85 h 93"/>
              <a:gd name="T34" fmla="*/ 7 w 108"/>
              <a:gd name="T35" fmla="*/ 85 h 93"/>
              <a:gd name="T36" fmla="*/ 7 w 108"/>
              <a:gd name="T37" fmla="*/ 89 h 93"/>
              <a:gd name="T38" fmla="*/ 9 w 108"/>
              <a:gd name="T39" fmla="*/ 92 h 93"/>
              <a:gd name="T40" fmla="*/ 57 w 108"/>
              <a:gd name="T41" fmla="*/ 9 h 93"/>
              <a:gd name="T42" fmla="*/ 57 w 108"/>
              <a:gd name="T4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4" y="86"/>
                </a:moveTo>
                <a:lnTo>
                  <a:pt x="0" y="93"/>
                </a:lnTo>
                <a:lnTo>
                  <a:pt x="7" y="93"/>
                </a:lnTo>
                <a:lnTo>
                  <a:pt x="102" y="93"/>
                </a:lnTo>
                <a:lnTo>
                  <a:pt x="108" y="93"/>
                </a:lnTo>
                <a:lnTo>
                  <a:pt x="105" y="86"/>
                </a:lnTo>
                <a:lnTo>
                  <a:pt x="57" y="5"/>
                </a:lnTo>
                <a:lnTo>
                  <a:pt x="54" y="0"/>
                </a:lnTo>
                <a:lnTo>
                  <a:pt x="52" y="5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57" y="9"/>
                </a:moveTo>
                <a:lnTo>
                  <a:pt x="54" y="7"/>
                </a:lnTo>
                <a:lnTo>
                  <a:pt x="52" y="9"/>
                </a:lnTo>
                <a:lnTo>
                  <a:pt x="100" y="92"/>
                </a:lnTo>
                <a:lnTo>
                  <a:pt x="102" y="89"/>
                </a:lnTo>
                <a:lnTo>
                  <a:pt x="102" y="85"/>
                </a:lnTo>
                <a:lnTo>
                  <a:pt x="7" y="85"/>
                </a:lnTo>
                <a:lnTo>
                  <a:pt x="7" y="89"/>
                </a:lnTo>
                <a:lnTo>
                  <a:pt x="9" y="92"/>
                </a:lnTo>
                <a:lnTo>
                  <a:pt x="57" y="9"/>
                </a:lnTo>
                <a:lnTo>
                  <a:pt x="5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4" name="Freeform 384"/>
          <p:cNvSpPr>
            <a:spLocks/>
          </p:cNvSpPr>
          <p:nvPr/>
        </p:nvSpPr>
        <p:spPr bwMode="auto">
          <a:xfrm>
            <a:off x="5665788" y="2605956"/>
            <a:ext cx="69850" cy="47625"/>
          </a:xfrm>
          <a:custGeom>
            <a:avLst/>
            <a:gdLst>
              <a:gd name="T0" fmla="*/ 47 w 95"/>
              <a:gd name="T1" fmla="*/ 0 h 82"/>
              <a:gd name="T2" fmla="*/ 0 w 95"/>
              <a:gd name="T3" fmla="*/ 82 h 82"/>
              <a:gd name="T4" fmla="*/ 95 w 95"/>
              <a:gd name="T5" fmla="*/ 82 h 82"/>
              <a:gd name="T6" fmla="*/ 47 w 95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2">
                <a:moveTo>
                  <a:pt x="47" y="0"/>
                </a:moveTo>
                <a:lnTo>
                  <a:pt x="0" y="82"/>
                </a:lnTo>
                <a:lnTo>
                  <a:pt x="95" y="82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5" name="Freeform 385"/>
          <p:cNvSpPr>
            <a:spLocks noEditPoints="1"/>
          </p:cNvSpPr>
          <p:nvPr/>
        </p:nvSpPr>
        <p:spPr bwMode="auto">
          <a:xfrm>
            <a:off x="5661025" y="2602781"/>
            <a:ext cx="77788" cy="52387"/>
          </a:xfrm>
          <a:custGeom>
            <a:avLst/>
            <a:gdLst>
              <a:gd name="T0" fmla="*/ 4 w 108"/>
              <a:gd name="T1" fmla="*/ 86 h 93"/>
              <a:gd name="T2" fmla="*/ 0 w 108"/>
              <a:gd name="T3" fmla="*/ 93 h 93"/>
              <a:gd name="T4" fmla="*/ 7 w 108"/>
              <a:gd name="T5" fmla="*/ 93 h 93"/>
              <a:gd name="T6" fmla="*/ 102 w 108"/>
              <a:gd name="T7" fmla="*/ 93 h 93"/>
              <a:gd name="T8" fmla="*/ 108 w 108"/>
              <a:gd name="T9" fmla="*/ 93 h 93"/>
              <a:gd name="T10" fmla="*/ 105 w 108"/>
              <a:gd name="T11" fmla="*/ 86 h 93"/>
              <a:gd name="T12" fmla="*/ 57 w 108"/>
              <a:gd name="T13" fmla="*/ 5 h 93"/>
              <a:gd name="T14" fmla="*/ 54 w 108"/>
              <a:gd name="T15" fmla="*/ 0 h 93"/>
              <a:gd name="T16" fmla="*/ 52 w 108"/>
              <a:gd name="T17" fmla="*/ 5 h 93"/>
              <a:gd name="T18" fmla="*/ 4 w 108"/>
              <a:gd name="T19" fmla="*/ 86 h 93"/>
              <a:gd name="T20" fmla="*/ 4 w 108"/>
              <a:gd name="T21" fmla="*/ 86 h 93"/>
              <a:gd name="T22" fmla="*/ 57 w 108"/>
              <a:gd name="T23" fmla="*/ 9 h 93"/>
              <a:gd name="T24" fmla="*/ 54 w 108"/>
              <a:gd name="T25" fmla="*/ 7 h 93"/>
              <a:gd name="T26" fmla="*/ 52 w 108"/>
              <a:gd name="T27" fmla="*/ 9 h 93"/>
              <a:gd name="T28" fmla="*/ 100 w 108"/>
              <a:gd name="T29" fmla="*/ 92 h 93"/>
              <a:gd name="T30" fmla="*/ 102 w 108"/>
              <a:gd name="T31" fmla="*/ 89 h 93"/>
              <a:gd name="T32" fmla="*/ 102 w 108"/>
              <a:gd name="T33" fmla="*/ 85 h 93"/>
              <a:gd name="T34" fmla="*/ 7 w 108"/>
              <a:gd name="T35" fmla="*/ 85 h 93"/>
              <a:gd name="T36" fmla="*/ 7 w 108"/>
              <a:gd name="T37" fmla="*/ 89 h 93"/>
              <a:gd name="T38" fmla="*/ 9 w 108"/>
              <a:gd name="T39" fmla="*/ 92 h 93"/>
              <a:gd name="T40" fmla="*/ 57 w 108"/>
              <a:gd name="T41" fmla="*/ 9 h 93"/>
              <a:gd name="T42" fmla="*/ 57 w 108"/>
              <a:gd name="T4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4" y="86"/>
                </a:moveTo>
                <a:lnTo>
                  <a:pt x="0" y="93"/>
                </a:lnTo>
                <a:lnTo>
                  <a:pt x="7" y="93"/>
                </a:lnTo>
                <a:lnTo>
                  <a:pt x="102" y="93"/>
                </a:lnTo>
                <a:lnTo>
                  <a:pt x="108" y="93"/>
                </a:lnTo>
                <a:lnTo>
                  <a:pt x="105" y="86"/>
                </a:lnTo>
                <a:lnTo>
                  <a:pt x="57" y="5"/>
                </a:lnTo>
                <a:lnTo>
                  <a:pt x="54" y="0"/>
                </a:lnTo>
                <a:lnTo>
                  <a:pt x="52" y="5"/>
                </a:lnTo>
                <a:lnTo>
                  <a:pt x="4" y="86"/>
                </a:lnTo>
                <a:lnTo>
                  <a:pt x="4" y="86"/>
                </a:lnTo>
                <a:close/>
                <a:moveTo>
                  <a:pt x="57" y="9"/>
                </a:moveTo>
                <a:lnTo>
                  <a:pt x="54" y="7"/>
                </a:lnTo>
                <a:lnTo>
                  <a:pt x="52" y="9"/>
                </a:lnTo>
                <a:lnTo>
                  <a:pt x="100" y="92"/>
                </a:lnTo>
                <a:lnTo>
                  <a:pt x="102" y="89"/>
                </a:lnTo>
                <a:lnTo>
                  <a:pt x="102" y="85"/>
                </a:lnTo>
                <a:lnTo>
                  <a:pt x="7" y="85"/>
                </a:lnTo>
                <a:lnTo>
                  <a:pt x="7" y="89"/>
                </a:lnTo>
                <a:lnTo>
                  <a:pt x="9" y="92"/>
                </a:lnTo>
                <a:lnTo>
                  <a:pt x="57" y="9"/>
                </a:lnTo>
                <a:lnTo>
                  <a:pt x="5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6" name="Freeform 386"/>
          <p:cNvSpPr>
            <a:spLocks/>
          </p:cNvSpPr>
          <p:nvPr/>
        </p:nvSpPr>
        <p:spPr bwMode="auto">
          <a:xfrm>
            <a:off x="5665788" y="2559918"/>
            <a:ext cx="69850" cy="46038"/>
          </a:xfrm>
          <a:custGeom>
            <a:avLst/>
            <a:gdLst>
              <a:gd name="T0" fmla="*/ 48 w 95"/>
              <a:gd name="T1" fmla="*/ 83 h 83"/>
              <a:gd name="T2" fmla="*/ 95 w 95"/>
              <a:gd name="T3" fmla="*/ 0 h 83"/>
              <a:gd name="T4" fmla="*/ 0 w 95"/>
              <a:gd name="T5" fmla="*/ 0 h 83"/>
              <a:gd name="T6" fmla="*/ 48 w 95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3">
                <a:moveTo>
                  <a:pt x="48" y="83"/>
                </a:moveTo>
                <a:lnTo>
                  <a:pt x="95" y="0"/>
                </a:lnTo>
                <a:lnTo>
                  <a:pt x="0" y="0"/>
                </a:lnTo>
                <a:lnTo>
                  <a:pt x="48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7" name="Freeform 387"/>
          <p:cNvSpPr>
            <a:spLocks noEditPoints="1"/>
          </p:cNvSpPr>
          <p:nvPr/>
        </p:nvSpPr>
        <p:spPr bwMode="auto">
          <a:xfrm>
            <a:off x="5661025" y="2558331"/>
            <a:ext cx="77788" cy="52387"/>
          </a:xfrm>
          <a:custGeom>
            <a:avLst/>
            <a:gdLst>
              <a:gd name="T0" fmla="*/ 105 w 108"/>
              <a:gd name="T1" fmla="*/ 6 h 94"/>
              <a:gd name="T2" fmla="*/ 108 w 108"/>
              <a:gd name="T3" fmla="*/ 0 h 94"/>
              <a:gd name="T4" fmla="*/ 102 w 108"/>
              <a:gd name="T5" fmla="*/ 0 h 94"/>
              <a:gd name="T6" fmla="*/ 7 w 108"/>
              <a:gd name="T7" fmla="*/ 0 h 94"/>
              <a:gd name="T8" fmla="*/ 0 w 108"/>
              <a:gd name="T9" fmla="*/ 0 h 94"/>
              <a:gd name="T10" fmla="*/ 4 w 108"/>
              <a:gd name="T11" fmla="*/ 6 h 94"/>
              <a:gd name="T12" fmla="*/ 52 w 108"/>
              <a:gd name="T13" fmla="*/ 88 h 94"/>
              <a:gd name="T14" fmla="*/ 55 w 108"/>
              <a:gd name="T15" fmla="*/ 94 h 94"/>
              <a:gd name="T16" fmla="*/ 58 w 108"/>
              <a:gd name="T17" fmla="*/ 88 h 94"/>
              <a:gd name="T18" fmla="*/ 105 w 108"/>
              <a:gd name="T19" fmla="*/ 6 h 94"/>
              <a:gd name="T20" fmla="*/ 105 w 108"/>
              <a:gd name="T21" fmla="*/ 6 h 94"/>
              <a:gd name="T22" fmla="*/ 52 w 108"/>
              <a:gd name="T23" fmla="*/ 84 h 94"/>
              <a:gd name="T24" fmla="*/ 55 w 108"/>
              <a:gd name="T25" fmla="*/ 86 h 94"/>
              <a:gd name="T26" fmla="*/ 58 w 108"/>
              <a:gd name="T27" fmla="*/ 84 h 94"/>
              <a:gd name="T28" fmla="*/ 9 w 108"/>
              <a:gd name="T29" fmla="*/ 1 h 94"/>
              <a:gd name="T30" fmla="*/ 7 w 108"/>
              <a:gd name="T31" fmla="*/ 4 h 94"/>
              <a:gd name="T32" fmla="*/ 7 w 108"/>
              <a:gd name="T33" fmla="*/ 7 h 94"/>
              <a:gd name="T34" fmla="*/ 102 w 108"/>
              <a:gd name="T35" fmla="*/ 7 h 94"/>
              <a:gd name="T36" fmla="*/ 102 w 108"/>
              <a:gd name="T37" fmla="*/ 4 h 94"/>
              <a:gd name="T38" fmla="*/ 100 w 108"/>
              <a:gd name="T39" fmla="*/ 1 h 94"/>
              <a:gd name="T40" fmla="*/ 52 w 108"/>
              <a:gd name="T41" fmla="*/ 84 h 94"/>
              <a:gd name="T42" fmla="*/ 52 w 108"/>
              <a:gd name="T4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7" y="0"/>
                </a:lnTo>
                <a:lnTo>
                  <a:pt x="0" y="0"/>
                </a:lnTo>
                <a:lnTo>
                  <a:pt x="4" y="6"/>
                </a:lnTo>
                <a:lnTo>
                  <a:pt x="52" y="88"/>
                </a:lnTo>
                <a:lnTo>
                  <a:pt x="55" y="94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2" y="84"/>
                </a:moveTo>
                <a:lnTo>
                  <a:pt x="55" y="86"/>
                </a:lnTo>
                <a:lnTo>
                  <a:pt x="58" y="84"/>
                </a:lnTo>
                <a:lnTo>
                  <a:pt x="9" y="1"/>
                </a:lnTo>
                <a:lnTo>
                  <a:pt x="7" y="4"/>
                </a:lnTo>
                <a:lnTo>
                  <a:pt x="7" y="7"/>
                </a:lnTo>
                <a:lnTo>
                  <a:pt x="102" y="7"/>
                </a:lnTo>
                <a:lnTo>
                  <a:pt x="102" y="4"/>
                </a:lnTo>
                <a:lnTo>
                  <a:pt x="100" y="1"/>
                </a:lnTo>
                <a:lnTo>
                  <a:pt x="52" y="84"/>
                </a:lnTo>
                <a:lnTo>
                  <a:pt x="52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8" name="Freeform 388"/>
          <p:cNvSpPr>
            <a:spLocks/>
          </p:cNvSpPr>
          <p:nvPr/>
        </p:nvSpPr>
        <p:spPr bwMode="auto">
          <a:xfrm>
            <a:off x="5665788" y="2559918"/>
            <a:ext cx="69850" cy="46038"/>
          </a:xfrm>
          <a:custGeom>
            <a:avLst/>
            <a:gdLst>
              <a:gd name="T0" fmla="*/ 48 w 95"/>
              <a:gd name="T1" fmla="*/ 83 h 83"/>
              <a:gd name="T2" fmla="*/ 95 w 95"/>
              <a:gd name="T3" fmla="*/ 0 h 83"/>
              <a:gd name="T4" fmla="*/ 0 w 95"/>
              <a:gd name="T5" fmla="*/ 0 h 83"/>
              <a:gd name="T6" fmla="*/ 48 w 95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3">
                <a:moveTo>
                  <a:pt x="48" y="83"/>
                </a:moveTo>
                <a:lnTo>
                  <a:pt x="95" y="0"/>
                </a:lnTo>
                <a:lnTo>
                  <a:pt x="0" y="0"/>
                </a:lnTo>
                <a:lnTo>
                  <a:pt x="48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9" name="Freeform 389"/>
          <p:cNvSpPr>
            <a:spLocks noEditPoints="1"/>
          </p:cNvSpPr>
          <p:nvPr/>
        </p:nvSpPr>
        <p:spPr bwMode="auto">
          <a:xfrm>
            <a:off x="5661025" y="2558331"/>
            <a:ext cx="77788" cy="52387"/>
          </a:xfrm>
          <a:custGeom>
            <a:avLst/>
            <a:gdLst>
              <a:gd name="T0" fmla="*/ 105 w 108"/>
              <a:gd name="T1" fmla="*/ 6 h 94"/>
              <a:gd name="T2" fmla="*/ 108 w 108"/>
              <a:gd name="T3" fmla="*/ 0 h 94"/>
              <a:gd name="T4" fmla="*/ 102 w 108"/>
              <a:gd name="T5" fmla="*/ 0 h 94"/>
              <a:gd name="T6" fmla="*/ 7 w 108"/>
              <a:gd name="T7" fmla="*/ 0 h 94"/>
              <a:gd name="T8" fmla="*/ 0 w 108"/>
              <a:gd name="T9" fmla="*/ 0 h 94"/>
              <a:gd name="T10" fmla="*/ 4 w 108"/>
              <a:gd name="T11" fmla="*/ 6 h 94"/>
              <a:gd name="T12" fmla="*/ 52 w 108"/>
              <a:gd name="T13" fmla="*/ 88 h 94"/>
              <a:gd name="T14" fmla="*/ 55 w 108"/>
              <a:gd name="T15" fmla="*/ 94 h 94"/>
              <a:gd name="T16" fmla="*/ 58 w 108"/>
              <a:gd name="T17" fmla="*/ 88 h 94"/>
              <a:gd name="T18" fmla="*/ 105 w 108"/>
              <a:gd name="T19" fmla="*/ 6 h 94"/>
              <a:gd name="T20" fmla="*/ 105 w 108"/>
              <a:gd name="T21" fmla="*/ 6 h 94"/>
              <a:gd name="T22" fmla="*/ 52 w 108"/>
              <a:gd name="T23" fmla="*/ 84 h 94"/>
              <a:gd name="T24" fmla="*/ 55 w 108"/>
              <a:gd name="T25" fmla="*/ 86 h 94"/>
              <a:gd name="T26" fmla="*/ 58 w 108"/>
              <a:gd name="T27" fmla="*/ 84 h 94"/>
              <a:gd name="T28" fmla="*/ 9 w 108"/>
              <a:gd name="T29" fmla="*/ 1 h 94"/>
              <a:gd name="T30" fmla="*/ 7 w 108"/>
              <a:gd name="T31" fmla="*/ 4 h 94"/>
              <a:gd name="T32" fmla="*/ 7 w 108"/>
              <a:gd name="T33" fmla="*/ 7 h 94"/>
              <a:gd name="T34" fmla="*/ 102 w 108"/>
              <a:gd name="T35" fmla="*/ 7 h 94"/>
              <a:gd name="T36" fmla="*/ 102 w 108"/>
              <a:gd name="T37" fmla="*/ 4 h 94"/>
              <a:gd name="T38" fmla="*/ 100 w 108"/>
              <a:gd name="T39" fmla="*/ 1 h 94"/>
              <a:gd name="T40" fmla="*/ 52 w 108"/>
              <a:gd name="T41" fmla="*/ 84 h 94"/>
              <a:gd name="T42" fmla="*/ 52 w 108"/>
              <a:gd name="T4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7" y="0"/>
                </a:lnTo>
                <a:lnTo>
                  <a:pt x="0" y="0"/>
                </a:lnTo>
                <a:lnTo>
                  <a:pt x="4" y="6"/>
                </a:lnTo>
                <a:lnTo>
                  <a:pt x="52" y="88"/>
                </a:lnTo>
                <a:lnTo>
                  <a:pt x="55" y="94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2" y="84"/>
                </a:moveTo>
                <a:lnTo>
                  <a:pt x="55" y="86"/>
                </a:lnTo>
                <a:lnTo>
                  <a:pt x="58" y="84"/>
                </a:lnTo>
                <a:lnTo>
                  <a:pt x="9" y="1"/>
                </a:lnTo>
                <a:lnTo>
                  <a:pt x="7" y="4"/>
                </a:lnTo>
                <a:lnTo>
                  <a:pt x="7" y="7"/>
                </a:lnTo>
                <a:lnTo>
                  <a:pt x="102" y="7"/>
                </a:lnTo>
                <a:lnTo>
                  <a:pt x="102" y="4"/>
                </a:lnTo>
                <a:lnTo>
                  <a:pt x="100" y="1"/>
                </a:lnTo>
                <a:lnTo>
                  <a:pt x="52" y="84"/>
                </a:lnTo>
                <a:lnTo>
                  <a:pt x="52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0" name="Freeform 390"/>
          <p:cNvSpPr>
            <a:spLocks/>
          </p:cNvSpPr>
          <p:nvPr/>
        </p:nvSpPr>
        <p:spPr bwMode="auto">
          <a:xfrm>
            <a:off x="5503863" y="2461493"/>
            <a:ext cx="69850" cy="47625"/>
          </a:xfrm>
          <a:custGeom>
            <a:avLst/>
            <a:gdLst>
              <a:gd name="T0" fmla="*/ 49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9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9" y="0"/>
                </a:moveTo>
                <a:lnTo>
                  <a:pt x="0" y="83"/>
                </a:lnTo>
                <a:lnTo>
                  <a:pt x="97" y="83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1" name="Freeform 391"/>
          <p:cNvSpPr>
            <a:spLocks noEditPoints="1"/>
          </p:cNvSpPr>
          <p:nvPr/>
        </p:nvSpPr>
        <p:spPr bwMode="auto">
          <a:xfrm>
            <a:off x="5499100" y="2456731"/>
            <a:ext cx="79375" cy="52387"/>
          </a:xfrm>
          <a:custGeom>
            <a:avLst/>
            <a:gdLst>
              <a:gd name="T0" fmla="*/ 3 w 108"/>
              <a:gd name="T1" fmla="*/ 88 h 94"/>
              <a:gd name="T2" fmla="*/ 0 w 108"/>
              <a:gd name="T3" fmla="*/ 94 h 94"/>
              <a:gd name="T4" fmla="*/ 6 w 108"/>
              <a:gd name="T5" fmla="*/ 94 h 94"/>
              <a:gd name="T6" fmla="*/ 102 w 108"/>
              <a:gd name="T7" fmla="*/ 94 h 94"/>
              <a:gd name="T8" fmla="*/ 108 w 108"/>
              <a:gd name="T9" fmla="*/ 94 h 94"/>
              <a:gd name="T10" fmla="*/ 105 w 108"/>
              <a:gd name="T11" fmla="*/ 88 h 94"/>
              <a:gd name="T12" fmla="*/ 57 w 108"/>
              <a:gd name="T13" fmla="*/ 6 h 94"/>
              <a:gd name="T14" fmla="*/ 53 w 108"/>
              <a:gd name="T15" fmla="*/ 0 h 94"/>
              <a:gd name="T16" fmla="*/ 51 w 108"/>
              <a:gd name="T17" fmla="*/ 6 h 94"/>
              <a:gd name="T18" fmla="*/ 3 w 108"/>
              <a:gd name="T19" fmla="*/ 88 h 94"/>
              <a:gd name="T20" fmla="*/ 3 w 108"/>
              <a:gd name="T21" fmla="*/ 88 h 94"/>
              <a:gd name="T22" fmla="*/ 57 w 108"/>
              <a:gd name="T23" fmla="*/ 10 h 94"/>
              <a:gd name="T24" fmla="*/ 53 w 108"/>
              <a:gd name="T25" fmla="*/ 8 h 94"/>
              <a:gd name="T26" fmla="*/ 51 w 108"/>
              <a:gd name="T27" fmla="*/ 10 h 94"/>
              <a:gd name="T28" fmla="*/ 99 w 108"/>
              <a:gd name="T29" fmla="*/ 93 h 94"/>
              <a:gd name="T30" fmla="*/ 102 w 108"/>
              <a:gd name="T31" fmla="*/ 90 h 94"/>
              <a:gd name="T32" fmla="*/ 102 w 108"/>
              <a:gd name="T33" fmla="*/ 87 h 94"/>
              <a:gd name="T34" fmla="*/ 6 w 108"/>
              <a:gd name="T35" fmla="*/ 87 h 94"/>
              <a:gd name="T36" fmla="*/ 6 w 108"/>
              <a:gd name="T37" fmla="*/ 90 h 94"/>
              <a:gd name="T38" fmla="*/ 10 w 108"/>
              <a:gd name="T39" fmla="*/ 93 h 94"/>
              <a:gd name="T40" fmla="*/ 57 w 108"/>
              <a:gd name="T41" fmla="*/ 10 h 94"/>
              <a:gd name="T42" fmla="*/ 57 w 108"/>
              <a:gd name="T43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3" y="88"/>
                </a:moveTo>
                <a:lnTo>
                  <a:pt x="0" y="94"/>
                </a:lnTo>
                <a:lnTo>
                  <a:pt x="6" y="94"/>
                </a:lnTo>
                <a:lnTo>
                  <a:pt x="102" y="94"/>
                </a:lnTo>
                <a:lnTo>
                  <a:pt x="108" y="94"/>
                </a:lnTo>
                <a:lnTo>
                  <a:pt x="105" y="88"/>
                </a:lnTo>
                <a:lnTo>
                  <a:pt x="57" y="6"/>
                </a:lnTo>
                <a:lnTo>
                  <a:pt x="53" y="0"/>
                </a:lnTo>
                <a:lnTo>
                  <a:pt x="51" y="6"/>
                </a:lnTo>
                <a:lnTo>
                  <a:pt x="3" y="88"/>
                </a:lnTo>
                <a:lnTo>
                  <a:pt x="3" y="88"/>
                </a:lnTo>
                <a:close/>
                <a:moveTo>
                  <a:pt x="57" y="10"/>
                </a:moveTo>
                <a:lnTo>
                  <a:pt x="53" y="8"/>
                </a:lnTo>
                <a:lnTo>
                  <a:pt x="51" y="10"/>
                </a:lnTo>
                <a:lnTo>
                  <a:pt x="99" y="93"/>
                </a:lnTo>
                <a:lnTo>
                  <a:pt x="102" y="90"/>
                </a:lnTo>
                <a:lnTo>
                  <a:pt x="102" y="87"/>
                </a:lnTo>
                <a:lnTo>
                  <a:pt x="6" y="87"/>
                </a:lnTo>
                <a:lnTo>
                  <a:pt x="6" y="90"/>
                </a:lnTo>
                <a:lnTo>
                  <a:pt x="10" y="93"/>
                </a:lnTo>
                <a:lnTo>
                  <a:pt x="57" y="10"/>
                </a:lnTo>
                <a:lnTo>
                  <a:pt x="5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2" name="Freeform 392"/>
          <p:cNvSpPr>
            <a:spLocks/>
          </p:cNvSpPr>
          <p:nvPr/>
        </p:nvSpPr>
        <p:spPr bwMode="auto">
          <a:xfrm>
            <a:off x="5503863" y="2461493"/>
            <a:ext cx="69850" cy="47625"/>
          </a:xfrm>
          <a:custGeom>
            <a:avLst/>
            <a:gdLst>
              <a:gd name="T0" fmla="*/ 49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9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9" y="0"/>
                </a:moveTo>
                <a:lnTo>
                  <a:pt x="0" y="83"/>
                </a:lnTo>
                <a:lnTo>
                  <a:pt x="97" y="83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3" name="Freeform 393"/>
          <p:cNvSpPr>
            <a:spLocks noEditPoints="1"/>
          </p:cNvSpPr>
          <p:nvPr/>
        </p:nvSpPr>
        <p:spPr bwMode="auto">
          <a:xfrm>
            <a:off x="5499100" y="2456731"/>
            <a:ext cx="79375" cy="52387"/>
          </a:xfrm>
          <a:custGeom>
            <a:avLst/>
            <a:gdLst>
              <a:gd name="T0" fmla="*/ 3 w 108"/>
              <a:gd name="T1" fmla="*/ 88 h 94"/>
              <a:gd name="T2" fmla="*/ 0 w 108"/>
              <a:gd name="T3" fmla="*/ 94 h 94"/>
              <a:gd name="T4" fmla="*/ 6 w 108"/>
              <a:gd name="T5" fmla="*/ 94 h 94"/>
              <a:gd name="T6" fmla="*/ 102 w 108"/>
              <a:gd name="T7" fmla="*/ 94 h 94"/>
              <a:gd name="T8" fmla="*/ 108 w 108"/>
              <a:gd name="T9" fmla="*/ 94 h 94"/>
              <a:gd name="T10" fmla="*/ 105 w 108"/>
              <a:gd name="T11" fmla="*/ 88 h 94"/>
              <a:gd name="T12" fmla="*/ 57 w 108"/>
              <a:gd name="T13" fmla="*/ 6 h 94"/>
              <a:gd name="T14" fmla="*/ 53 w 108"/>
              <a:gd name="T15" fmla="*/ 0 h 94"/>
              <a:gd name="T16" fmla="*/ 51 w 108"/>
              <a:gd name="T17" fmla="*/ 6 h 94"/>
              <a:gd name="T18" fmla="*/ 3 w 108"/>
              <a:gd name="T19" fmla="*/ 88 h 94"/>
              <a:gd name="T20" fmla="*/ 3 w 108"/>
              <a:gd name="T21" fmla="*/ 88 h 94"/>
              <a:gd name="T22" fmla="*/ 57 w 108"/>
              <a:gd name="T23" fmla="*/ 10 h 94"/>
              <a:gd name="T24" fmla="*/ 53 w 108"/>
              <a:gd name="T25" fmla="*/ 8 h 94"/>
              <a:gd name="T26" fmla="*/ 51 w 108"/>
              <a:gd name="T27" fmla="*/ 10 h 94"/>
              <a:gd name="T28" fmla="*/ 99 w 108"/>
              <a:gd name="T29" fmla="*/ 93 h 94"/>
              <a:gd name="T30" fmla="*/ 102 w 108"/>
              <a:gd name="T31" fmla="*/ 90 h 94"/>
              <a:gd name="T32" fmla="*/ 102 w 108"/>
              <a:gd name="T33" fmla="*/ 87 h 94"/>
              <a:gd name="T34" fmla="*/ 6 w 108"/>
              <a:gd name="T35" fmla="*/ 87 h 94"/>
              <a:gd name="T36" fmla="*/ 6 w 108"/>
              <a:gd name="T37" fmla="*/ 90 h 94"/>
              <a:gd name="T38" fmla="*/ 10 w 108"/>
              <a:gd name="T39" fmla="*/ 93 h 94"/>
              <a:gd name="T40" fmla="*/ 57 w 108"/>
              <a:gd name="T41" fmla="*/ 10 h 94"/>
              <a:gd name="T42" fmla="*/ 57 w 108"/>
              <a:gd name="T43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4">
                <a:moveTo>
                  <a:pt x="3" y="88"/>
                </a:moveTo>
                <a:lnTo>
                  <a:pt x="0" y="94"/>
                </a:lnTo>
                <a:lnTo>
                  <a:pt x="6" y="94"/>
                </a:lnTo>
                <a:lnTo>
                  <a:pt x="102" y="94"/>
                </a:lnTo>
                <a:lnTo>
                  <a:pt x="108" y="94"/>
                </a:lnTo>
                <a:lnTo>
                  <a:pt x="105" y="88"/>
                </a:lnTo>
                <a:lnTo>
                  <a:pt x="57" y="6"/>
                </a:lnTo>
                <a:lnTo>
                  <a:pt x="53" y="0"/>
                </a:lnTo>
                <a:lnTo>
                  <a:pt x="51" y="6"/>
                </a:lnTo>
                <a:lnTo>
                  <a:pt x="3" y="88"/>
                </a:lnTo>
                <a:lnTo>
                  <a:pt x="3" y="88"/>
                </a:lnTo>
                <a:close/>
                <a:moveTo>
                  <a:pt x="57" y="10"/>
                </a:moveTo>
                <a:lnTo>
                  <a:pt x="53" y="8"/>
                </a:lnTo>
                <a:lnTo>
                  <a:pt x="51" y="10"/>
                </a:lnTo>
                <a:lnTo>
                  <a:pt x="99" y="93"/>
                </a:lnTo>
                <a:lnTo>
                  <a:pt x="102" y="90"/>
                </a:lnTo>
                <a:lnTo>
                  <a:pt x="102" y="87"/>
                </a:lnTo>
                <a:lnTo>
                  <a:pt x="6" y="87"/>
                </a:lnTo>
                <a:lnTo>
                  <a:pt x="6" y="90"/>
                </a:lnTo>
                <a:lnTo>
                  <a:pt x="10" y="93"/>
                </a:lnTo>
                <a:lnTo>
                  <a:pt x="57" y="10"/>
                </a:lnTo>
                <a:lnTo>
                  <a:pt x="5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4" name="Freeform 394"/>
          <p:cNvSpPr>
            <a:spLocks/>
          </p:cNvSpPr>
          <p:nvPr/>
        </p:nvSpPr>
        <p:spPr bwMode="auto">
          <a:xfrm>
            <a:off x="5503863" y="2415456"/>
            <a:ext cx="69850" cy="46037"/>
          </a:xfrm>
          <a:custGeom>
            <a:avLst/>
            <a:gdLst>
              <a:gd name="T0" fmla="*/ 49 w 97"/>
              <a:gd name="T1" fmla="*/ 82 h 82"/>
              <a:gd name="T2" fmla="*/ 97 w 97"/>
              <a:gd name="T3" fmla="*/ 0 h 82"/>
              <a:gd name="T4" fmla="*/ 0 w 97"/>
              <a:gd name="T5" fmla="*/ 0 h 82"/>
              <a:gd name="T6" fmla="*/ 49 w 97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2">
                <a:moveTo>
                  <a:pt x="49" y="82"/>
                </a:moveTo>
                <a:lnTo>
                  <a:pt x="97" y="0"/>
                </a:lnTo>
                <a:lnTo>
                  <a:pt x="0" y="0"/>
                </a:lnTo>
                <a:lnTo>
                  <a:pt x="4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5" name="Freeform 395"/>
          <p:cNvSpPr>
            <a:spLocks noEditPoints="1"/>
          </p:cNvSpPr>
          <p:nvPr/>
        </p:nvSpPr>
        <p:spPr bwMode="auto">
          <a:xfrm>
            <a:off x="5499100" y="2413868"/>
            <a:ext cx="79375" cy="52388"/>
          </a:xfrm>
          <a:custGeom>
            <a:avLst/>
            <a:gdLst>
              <a:gd name="T0" fmla="*/ 105 w 108"/>
              <a:gd name="T1" fmla="*/ 6 h 93"/>
              <a:gd name="T2" fmla="*/ 108 w 108"/>
              <a:gd name="T3" fmla="*/ 0 h 93"/>
              <a:gd name="T4" fmla="*/ 102 w 108"/>
              <a:gd name="T5" fmla="*/ 0 h 93"/>
              <a:gd name="T6" fmla="*/ 6 w 108"/>
              <a:gd name="T7" fmla="*/ 0 h 93"/>
              <a:gd name="T8" fmla="*/ 0 w 108"/>
              <a:gd name="T9" fmla="*/ 0 h 93"/>
              <a:gd name="T10" fmla="*/ 3 w 108"/>
              <a:gd name="T11" fmla="*/ 6 h 93"/>
              <a:gd name="T12" fmla="*/ 51 w 108"/>
              <a:gd name="T13" fmla="*/ 88 h 93"/>
              <a:gd name="T14" fmla="*/ 55 w 108"/>
              <a:gd name="T15" fmla="*/ 93 h 93"/>
              <a:gd name="T16" fmla="*/ 58 w 108"/>
              <a:gd name="T17" fmla="*/ 88 h 93"/>
              <a:gd name="T18" fmla="*/ 105 w 108"/>
              <a:gd name="T19" fmla="*/ 6 h 93"/>
              <a:gd name="T20" fmla="*/ 105 w 108"/>
              <a:gd name="T21" fmla="*/ 6 h 93"/>
              <a:gd name="T22" fmla="*/ 51 w 108"/>
              <a:gd name="T23" fmla="*/ 84 h 93"/>
              <a:gd name="T24" fmla="*/ 55 w 108"/>
              <a:gd name="T25" fmla="*/ 86 h 93"/>
              <a:gd name="T26" fmla="*/ 58 w 108"/>
              <a:gd name="T27" fmla="*/ 84 h 93"/>
              <a:gd name="T28" fmla="*/ 10 w 108"/>
              <a:gd name="T29" fmla="*/ 1 h 93"/>
              <a:gd name="T30" fmla="*/ 6 w 108"/>
              <a:gd name="T31" fmla="*/ 4 h 93"/>
              <a:gd name="T32" fmla="*/ 6 w 108"/>
              <a:gd name="T33" fmla="*/ 7 h 93"/>
              <a:gd name="T34" fmla="*/ 102 w 108"/>
              <a:gd name="T35" fmla="*/ 7 h 93"/>
              <a:gd name="T36" fmla="*/ 102 w 108"/>
              <a:gd name="T37" fmla="*/ 4 h 93"/>
              <a:gd name="T38" fmla="*/ 99 w 108"/>
              <a:gd name="T39" fmla="*/ 1 h 93"/>
              <a:gd name="T40" fmla="*/ 51 w 108"/>
              <a:gd name="T41" fmla="*/ 84 h 93"/>
              <a:gd name="T42" fmla="*/ 51 w 108"/>
              <a:gd name="T43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lnTo>
                  <a:pt x="51" y="88"/>
                </a:lnTo>
                <a:lnTo>
                  <a:pt x="55" y="93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1" y="84"/>
                </a:moveTo>
                <a:lnTo>
                  <a:pt x="55" y="86"/>
                </a:lnTo>
                <a:lnTo>
                  <a:pt x="58" y="84"/>
                </a:lnTo>
                <a:lnTo>
                  <a:pt x="10" y="1"/>
                </a:lnTo>
                <a:lnTo>
                  <a:pt x="6" y="4"/>
                </a:lnTo>
                <a:lnTo>
                  <a:pt x="6" y="7"/>
                </a:lnTo>
                <a:lnTo>
                  <a:pt x="102" y="7"/>
                </a:lnTo>
                <a:lnTo>
                  <a:pt x="102" y="4"/>
                </a:lnTo>
                <a:lnTo>
                  <a:pt x="99" y="1"/>
                </a:lnTo>
                <a:lnTo>
                  <a:pt x="51" y="84"/>
                </a:lnTo>
                <a:lnTo>
                  <a:pt x="51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6" name="Freeform 396"/>
          <p:cNvSpPr>
            <a:spLocks/>
          </p:cNvSpPr>
          <p:nvPr/>
        </p:nvSpPr>
        <p:spPr bwMode="auto">
          <a:xfrm>
            <a:off x="5503863" y="2415456"/>
            <a:ext cx="69850" cy="46037"/>
          </a:xfrm>
          <a:custGeom>
            <a:avLst/>
            <a:gdLst>
              <a:gd name="T0" fmla="*/ 49 w 97"/>
              <a:gd name="T1" fmla="*/ 82 h 82"/>
              <a:gd name="T2" fmla="*/ 97 w 97"/>
              <a:gd name="T3" fmla="*/ 0 h 82"/>
              <a:gd name="T4" fmla="*/ 0 w 97"/>
              <a:gd name="T5" fmla="*/ 0 h 82"/>
              <a:gd name="T6" fmla="*/ 49 w 97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2">
                <a:moveTo>
                  <a:pt x="49" y="82"/>
                </a:moveTo>
                <a:lnTo>
                  <a:pt x="97" y="0"/>
                </a:lnTo>
                <a:lnTo>
                  <a:pt x="0" y="0"/>
                </a:lnTo>
                <a:lnTo>
                  <a:pt x="4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7" name="Freeform 397"/>
          <p:cNvSpPr>
            <a:spLocks noEditPoints="1"/>
          </p:cNvSpPr>
          <p:nvPr/>
        </p:nvSpPr>
        <p:spPr bwMode="auto">
          <a:xfrm>
            <a:off x="5499100" y="2413868"/>
            <a:ext cx="79375" cy="52388"/>
          </a:xfrm>
          <a:custGeom>
            <a:avLst/>
            <a:gdLst>
              <a:gd name="T0" fmla="*/ 105 w 108"/>
              <a:gd name="T1" fmla="*/ 6 h 93"/>
              <a:gd name="T2" fmla="*/ 108 w 108"/>
              <a:gd name="T3" fmla="*/ 0 h 93"/>
              <a:gd name="T4" fmla="*/ 102 w 108"/>
              <a:gd name="T5" fmla="*/ 0 h 93"/>
              <a:gd name="T6" fmla="*/ 6 w 108"/>
              <a:gd name="T7" fmla="*/ 0 h 93"/>
              <a:gd name="T8" fmla="*/ 0 w 108"/>
              <a:gd name="T9" fmla="*/ 0 h 93"/>
              <a:gd name="T10" fmla="*/ 3 w 108"/>
              <a:gd name="T11" fmla="*/ 6 h 93"/>
              <a:gd name="T12" fmla="*/ 51 w 108"/>
              <a:gd name="T13" fmla="*/ 88 h 93"/>
              <a:gd name="T14" fmla="*/ 55 w 108"/>
              <a:gd name="T15" fmla="*/ 93 h 93"/>
              <a:gd name="T16" fmla="*/ 58 w 108"/>
              <a:gd name="T17" fmla="*/ 88 h 93"/>
              <a:gd name="T18" fmla="*/ 105 w 108"/>
              <a:gd name="T19" fmla="*/ 6 h 93"/>
              <a:gd name="T20" fmla="*/ 105 w 108"/>
              <a:gd name="T21" fmla="*/ 6 h 93"/>
              <a:gd name="T22" fmla="*/ 51 w 108"/>
              <a:gd name="T23" fmla="*/ 84 h 93"/>
              <a:gd name="T24" fmla="*/ 55 w 108"/>
              <a:gd name="T25" fmla="*/ 86 h 93"/>
              <a:gd name="T26" fmla="*/ 58 w 108"/>
              <a:gd name="T27" fmla="*/ 84 h 93"/>
              <a:gd name="T28" fmla="*/ 10 w 108"/>
              <a:gd name="T29" fmla="*/ 1 h 93"/>
              <a:gd name="T30" fmla="*/ 6 w 108"/>
              <a:gd name="T31" fmla="*/ 4 h 93"/>
              <a:gd name="T32" fmla="*/ 6 w 108"/>
              <a:gd name="T33" fmla="*/ 7 h 93"/>
              <a:gd name="T34" fmla="*/ 102 w 108"/>
              <a:gd name="T35" fmla="*/ 7 h 93"/>
              <a:gd name="T36" fmla="*/ 102 w 108"/>
              <a:gd name="T37" fmla="*/ 4 h 93"/>
              <a:gd name="T38" fmla="*/ 99 w 108"/>
              <a:gd name="T39" fmla="*/ 1 h 93"/>
              <a:gd name="T40" fmla="*/ 51 w 108"/>
              <a:gd name="T41" fmla="*/ 84 h 93"/>
              <a:gd name="T42" fmla="*/ 51 w 108"/>
              <a:gd name="T43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93">
                <a:moveTo>
                  <a:pt x="105" y="6"/>
                </a:moveTo>
                <a:lnTo>
                  <a:pt x="108" y="0"/>
                </a:lnTo>
                <a:lnTo>
                  <a:pt x="102" y="0"/>
                </a:lnTo>
                <a:lnTo>
                  <a:pt x="6" y="0"/>
                </a:lnTo>
                <a:lnTo>
                  <a:pt x="0" y="0"/>
                </a:lnTo>
                <a:lnTo>
                  <a:pt x="3" y="6"/>
                </a:lnTo>
                <a:lnTo>
                  <a:pt x="51" y="88"/>
                </a:lnTo>
                <a:lnTo>
                  <a:pt x="55" y="93"/>
                </a:lnTo>
                <a:lnTo>
                  <a:pt x="58" y="88"/>
                </a:lnTo>
                <a:lnTo>
                  <a:pt x="105" y="6"/>
                </a:lnTo>
                <a:lnTo>
                  <a:pt x="105" y="6"/>
                </a:lnTo>
                <a:close/>
                <a:moveTo>
                  <a:pt x="51" y="84"/>
                </a:moveTo>
                <a:lnTo>
                  <a:pt x="55" y="86"/>
                </a:lnTo>
                <a:lnTo>
                  <a:pt x="58" y="84"/>
                </a:lnTo>
                <a:lnTo>
                  <a:pt x="10" y="1"/>
                </a:lnTo>
                <a:lnTo>
                  <a:pt x="6" y="4"/>
                </a:lnTo>
                <a:lnTo>
                  <a:pt x="6" y="7"/>
                </a:lnTo>
                <a:lnTo>
                  <a:pt x="102" y="7"/>
                </a:lnTo>
                <a:lnTo>
                  <a:pt x="102" y="4"/>
                </a:lnTo>
                <a:lnTo>
                  <a:pt x="99" y="1"/>
                </a:lnTo>
                <a:lnTo>
                  <a:pt x="51" y="84"/>
                </a:lnTo>
                <a:lnTo>
                  <a:pt x="51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8" name="Rectangle 398"/>
          <p:cNvSpPr>
            <a:spLocks noChangeArrowheads="1"/>
          </p:cNvSpPr>
          <p:nvPr/>
        </p:nvSpPr>
        <p:spPr bwMode="auto">
          <a:xfrm>
            <a:off x="5532438" y="2383706"/>
            <a:ext cx="11112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9" name="Rectangle 399"/>
          <p:cNvSpPr>
            <a:spLocks noChangeArrowheads="1"/>
          </p:cNvSpPr>
          <p:nvPr/>
        </p:nvSpPr>
        <p:spPr bwMode="auto">
          <a:xfrm>
            <a:off x="5694363" y="2532931"/>
            <a:ext cx="12700" cy="34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0" name="Rectangle 400"/>
          <p:cNvSpPr>
            <a:spLocks noChangeArrowheads="1"/>
          </p:cNvSpPr>
          <p:nvPr/>
        </p:nvSpPr>
        <p:spPr bwMode="auto">
          <a:xfrm>
            <a:off x="5464175" y="2312268"/>
            <a:ext cx="15716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1" name="Rectangle 401"/>
          <p:cNvSpPr>
            <a:spLocks noChangeArrowheads="1"/>
          </p:cNvSpPr>
          <p:nvPr/>
        </p:nvSpPr>
        <p:spPr bwMode="auto">
          <a:xfrm>
            <a:off x="5489575" y="2326556"/>
            <a:ext cx="106363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2" name="Rectangle 402"/>
          <p:cNvSpPr>
            <a:spLocks noChangeArrowheads="1"/>
          </p:cNvSpPr>
          <p:nvPr/>
        </p:nvSpPr>
        <p:spPr bwMode="auto">
          <a:xfrm>
            <a:off x="5489575" y="2331318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>
                <a:solidFill>
                  <a:srgbClr val="000000"/>
                </a:solidFill>
              </a:rPr>
              <a:t>hot</a:t>
            </a:r>
            <a:endParaRPr lang="en-GB"/>
          </a:p>
        </p:txBody>
      </p:sp>
      <p:sp>
        <p:nvSpPr>
          <p:cNvPr id="20883" name="Rectangle 403"/>
          <p:cNvSpPr>
            <a:spLocks noChangeArrowheads="1"/>
          </p:cNvSpPr>
          <p:nvPr/>
        </p:nvSpPr>
        <p:spPr bwMode="auto">
          <a:xfrm>
            <a:off x="5616575" y="2461493"/>
            <a:ext cx="1905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4" name="Rectangle 404"/>
          <p:cNvSpPr>
            <a:spLocks noChangeArrowheads="1"/>
          </p:cNvSpPr>
          <p:nvPr/>
        </p:nvSpPr>
        <p:spPr bwMode="auto">
          <a:xfrm>
            <a:off x="5645150" y="2477368"/>
            <a:ext cx="136525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5" name="Rectangle 405"/>
          <p:cNvSpPr>
            <a:spLocks noChangeArrowheads="1"/>
          </p:cNvSpPr>
          <p:nvPr/>
        </p:nvSpPr>
        <p:spPr bwMode="auto">
          <a:xfrm>
            <a:off x="5645150" y="2478956"/>
            <a:ext cx="936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400">
                <a:solidFill>
                  <a:srgbClr val="000000"/>
                </a:solidFill>
              </a:rPr>
              <a:t>cold</a:t>
            </a:r>
            <a:endParaRPr lang="en-GB"/>
          </a:p>
        </p:txBody>
      </p:sp>
      <p:sp>
        <p:nvSpPr>
          <p:cNvPr id="20886" name="Rectangle 406"/>
          <p:cNvSpPr>
            <a:spLocks noChangeArrowheads="1"/>
          </p:cNvSpPr>
          <p:nvPr/>
        </p:nvSpPr>
        <p:spPr bwMode="auto">
          <a:xfrm>
            <a:off x="6826250" y="2899643"/>
            <a:ext cx="10318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7" name="Freeform 407"/>
          <p:cNvSpPr>
            <a:spLocks/>
          </p:cNvSpPr>
          <p:nvPr/>
        </p:nvSpPr>
        <p:spPr bwMode="auto">
          <a:xfrm>
            <a:off x="6929438" y="2885356"/>
            <a:ext cx="47625" cy="38100"/>
          </a:xfrm>
          <a:custGeom>
            <a:avLst/>
            <a:gdLst>
              <a:gd name="T0" fmla="*/ 0 w 67"/>
              <a:gd name="T1" fmla="*/ 68 h 68"/>
              <a:gd name="T2" fmla="*/ 67 w 67"/>
              <a:gd name="T3" fmla="*/ 34 h 68"/>
              <a:gd name="T4" fmla="*/ 0 w 67"/>
              <a:gd name="T5" fmla="*/ 0 h 68"/>
              <a:gd name="T6" fmla="*/ 0 w 67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8">
                <a:moveTo>
                  <a:pt x="0" y="68"/>
                </a:moveTo>
                <a:lnTo>
                  <a:pt x="67" y="34"/>
                </a:lnTo>
                <a:lnTo>
                  <a:pt x="0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8" name="Rectangle 408"/>
          <p:cNvSpPr>
            <a:spLocks noChangeArrowheads="1"/>
          </p:cNvSpPr>
          <p:nvPr/>
        </p:nvSpPr>
        <p:spPr bwMode="auto">
          <a:xfrm>
            <a:off x="6826250" y="2899643"/>
            <a:ext cx="10318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9" name="Freeform 409"/>
          <p:cNvSpPr>
            <a:spLocks/>
          </p:cNvSpPr>
          <p:nvPr/>
        </p:nvSpPr>
        <p:spPr bwMode="auto">
          <a:xfrm>
            <a:off x="6929438" y="2885356"/>
            <a:ext cx="47625" cy="38100"/>
          </a:xfrm>
          <a:custGeom>
            <a:avLst/>
            <a:gdLst>
              <a:gd name="T0" fmla="*/ 0 w 67"/>
              <a:gd name="T1" fmla="*/ 68 h 68"/>
              <a:gd name="T2" fmla="*/ 67 w 67"/>
              <a:gd name="T3" fmla="*/ 34 h 68"/>
              <a:gd name="T4" fmla="*/ 0 w 67"/>
              <a:gd name="T5" fmla="*/ 0 h 68"/>
              <a:gd name="T6" fmla="*/ 0 w 67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8">
                <a:moveTo>
                  <a:pt x="0" y="68"/>
                </a:moveTo>
                <a:lnTo>
                  <a:pt x="67" y="34"/>
                </a:lnTo>
                <a:lnTo>
                  <a:pt x="0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" name="Rectangle 410"/>
          <p:cNvSpPr>
            <a:spLocks noChangeArrowheads="1"/>
          </p:cNvSpPr>
          <p:nvPr/>
        </p:nvSpPr>
        <p:spPr bwMode="auto">
          <a:xfrm>
            <a:off x="6019800" y="2304331"/>
            <a:ext cx="319088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" name="Rectangle 411"/>
          <p:cNvSpPr>
            <a:spLocks noChangeArrowheads="1"/>
          </p:cNvSpPr>
          <p:nvPr/>
        </p:nvSpPr>
        <p:spPr bwMode="auto">
          <a:xfrm>
            <a:off x="6046788" y="2317031"/>
            <a:ext cx="26987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" name="Text Box 415"/>
          <p:cNvSpPr txBox="1">
            <a:spLocks noChangeArrowheads="1"/>
          </p:cNvSpPr>
          <p:nvPr/>
        </p:nvSpPr>
        <p:spPr bwMode="auto">
          <a:xfrm>
            <a:off x="6804025" y="3159993"/>
            <a:ext cx="17303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400" b="1"/>
              <a:t>Setpoints for </a:t>
            </a:r>
          </a:p>
          <a:p>
            <a:pPr algn="l"/>
            <a:r>
              <a:rPr lang="de-DE" sz="1400" b="1"/>
              <a:t>Base-layer control</a:t>
            </a:r>
            <a:endParaRPr lang="en-GB" sz="1400" b="1"/>
          </a:p>
        </p:txBody>
      </p:sp>
      <p:sp>
        <p:nvSpPr>
          <p:cNvPr id="20898" name="Text Box 418"/>
          <p:cNvSpPr txBox="1">
            <a:spLocks noChangeArrowheads="1"/>
          </p:cNvSpPr>
          <p:nvPr/>
        </p:nvSpPr>
        <p:spPr bwMode="auto">
          <a:xfrm>
            <a:off x="3707904" y="4006552"/>
            <a:ext cx="1425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400" b="1" dirty="0" err="1"/>
              <a:t>Measurements</a:t>
            </a:r>
            <a:endParaRPr lang="en-GB" sz="1400" b="1" dirty="0"/>
          </a:p>
        </p:txBody>
      </p:sp>
      <p:sp>
        <p:nvSpPr>
          <p:cNvPr id="20899" name="AutoShape 419"/>
          <p:cNvSpPr>
            <a:spLocks noChangeArrowheads="1"/>
          </p:cNvSpPr>
          <p:nvPr/>
        </p:nvSpPr>
        <p:spPr bwMode="auto">
          <a:xfrm>
            <a:off x="3554413" y="2550393"/>
            <a:ext cx="1268412" cy="1185863"/>
          </a:xfrm>
          <a:custGeom>
            <a:avLst/>
            <a:gdLst>
              <a:gd name="G0" fmla="+- 382797 0 0"/>
              <a:gd name="G1" fmla="+- 2292489 0 0"/>
              <a:gd name="G2" fmla="+- 382797 0 2292489"/>
              <a:gd name="G3" fmla="+- 10800 0 0"/>
              <a:gd name="G4" fmla="+- 0 0 38279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73 0 0"/>
              <a:gd name="G9" fmla="+- 0 0 2292489"/>
              <a:gd name="G10" fmla="+- 8873 0 2700"/>
              <a:gd name="G11" fmla="cos G10 382797"/>
              <a:gd name="G12" fmla="sin G10 382797"/>
              <a:gd name="G13" fmla="cos 13500 382797"/>
              <a:gd name="G14" fmla="sin 13500 382797"/>
              <a:gd name="G15" fmla="+- G11 10800 0"/>
              <a:gd name="G16" fmla="+- G12 10800 0"/>
              <a:gd name="G17" fmla="+- G13 10800 0"/>
              <a:gd name="G18" fmla="+- G14 10800 0"/>
              <a:gd name="G19" fmla="*/ 8873 1 2"/>
              <a:gd name="G20" fmla="+- G19 5400 0"/>
              <a:gd name="G21" fmla="cos G20 382797"/>
              <a:gd name="G22" fmla="sin G20 382797"/>
              <a:gd name="G23" fmla="+- G21 10800 0"/>
              <a:gd name="G24" fmla="+- G12 G23 G22"/>
              <a:gd name="G25" fmla="+- G22 G23 G11"/>
              <a:gd name="G26" fmla="cos 10800 382797"/>
              <a:gd name="G27" fmla="sin 10800 382797"/>
              <a:gd name="G28" fmla="cos 8873 382797"/>
              <a:gd name="G29" fmla="sin 8873 38279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2292489"/>
              <a:gd name="G36" fmla="sin G34 2292489"/>
              <a:gd name="G37" fmla="+/ 2292489 38279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73 G39"/>
              <a:gd name="G43" fmla="sin 887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78 w 21600"/>
              <a:gd name="T5" fmla="*/ 7033 h 21600"/>
              <a:gd name="T6" fmla="*/ 18859 w 21600"/>
              <a:gd name="T7" fmla="*/ 16439 h 21600"/>
              <a:gd name="T8" fmla="*/ 2484 w 21600"/>
              <a:gd name="T9" fmla="*/ 7705 h 21600"/>
              <a:gd name="T10" fmla="*/ 24229 w 21600"/>
              <a:gd name="T11" fmla="*/ 12173 h 21600"/>
              <a:gd name="T12" fmla="*/ 20212 w 21600"/>
              <a:gd name="T13" fmla="*/ 15446 h 21600"/>
              <a:gd name="T14" fmla="*/ 16940 w 21600"/>
              <a:gd name="T15" fmla="*/ 1142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26" y="11702"/>
                </a:moveTo>
                <a:cubicBezTo>
                  <a:pt x="19657" y="11402"/>
                  <a:pt x="19673" y="11101"/>
                  <a:pt x="19673" y="10800"/>
                </a:cubicBezTo>
                <a:cubicBezTo>
                  <a:pt x="19673" y="5899"/>
                  <a:pt x="15700" y="1927"/>
                  <a:pt x="10800" y="1927"/>
                </a:cubicBezTo>
                <a:cubicBezTo>
                  <a:pt x="5899" y="1927"/>
                  <a:pt x="1927" y="5899"/>
                  <a:pt x="1927" y="10800"/>
                </a:cubicBezTo>
                <a:cubicBezTo>
                  <a:pt x="1927" y="15700"/>
                  <a:pt x="5899" y="19673"/>
                  <a:pt x="10800" y="19673"/>
                </a:cubicBezTo>
                <a:cubicBezTo>
                  <a:pt x="13696" y="19673"/>
                  <a:pt x="16409" y="18259"/>
                  <a:pt x="18070" y="15886"/>
                </a:cubicBezTo>
                <a:lnTo>
                  <a:pt x="19648" y="16991"/>
                </a:lnTo>
                <a:cubicBezTo>
                  <a:pt x="17628" y="19879"/>
                  <a:pt x="14324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167"/>
                  <a:pt x="21581" y="11533"/>
                  <a:pt x="21543" y="11899"/>
                </a:cubicBezTo>
                <a:lnTo>
                  <a:pt x="24229" y="12173"/>
                </a:lnTo>
                <a:lnTo>
                  <a:pt x="20212" y="15446"/>
                </a:lnTo>
                <a:lnTo>
                  <a:pt x="16940" y="11428"/>
                </a:lnTo>
                <a:lnTo>
                  <a:pt x="19626" y="117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900" name="Text Box 420"/>
          <p:cNvSpPr txBox="1">
            <a:spLocks noChangeArrowheads="1"/>
          </p:cNvSpPr>
          <p:nvPr/>
        </p:nvSpPr>
        <p:spPr bwMode="auto">
          <a:xfrm>
            <a:off x="3806848" y="2885026"/>
            <a:ext cx="763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Sampling</a:t>
            </a:r>
            <a:br>
              <a:rPr lang="en-US" sz="1200" dirty="0"/>
            </a:br>
            <a:r>
              <a:rPr lang="en-US" sz="1200" dirty="0" smtClean="0"/>
              <a:t>rate ~20s</a:t>
            </a:r>
            <a:endParaRPr lang="en-US" sz="1200" dirty="0"/>
          </a:p>
        </p:txBody>
      </p:sp>
      <p:sp>
        <p:nvSpPr>
          <p:cNvPr id="20901" name="AutoShape 421"/>
          <p:cNvSpPr>
            <a:spLocks noChangeArrowheads="1"/>
          </p:cNvSpPr>
          <p:nvPr/>
        </p:nvSpPr>
        <p:spPr bwMode="auto">
          <a:xfrm rot="10800000">
            <a:off x="7488238" y="1718543"/>
            <a:ext cx="1295400" cy="792163"/>
          </a:xfrm>
          <a:prstGeom prst="rightArrow">
            <a:avLst>
              <a:gd name="adj1" fmla="val 50000"/>
              <a:gd name="adj2" fmla="val 40882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902" name="AutoShape 422"/>
          <p:cNvSpPr>
            <a:spLocks noChangeArrowheads="1"/>
          </p:cNvSpPr>
          <p:nvPr/>
        </p:nvSpPr>
        <p:spPr bwMode="auto">
          <a:xfrm rot="10800000">
            <a:off x="7631113" y="4310931"/>
            <a:ext cx="1152525" cy="792162"/>
          </a:xfrm>
          <a:prstGeom prst="rightArrow">
            <a:avLst>
              <a:gd name="adj1" fmla="val 50000"/>
              <a:gd name="adj2" fmla="val 36373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903" name="Text Box 423"/>
          <p:cNvSpPr txBox="1">
            <a:spLocks noChangeArrowheads="1"/>
          </p:cNvSpPr>
          <p:nvPr/>
        </p:nvSpPr>
        <p:spPr bwMode="auto">
          <a:xfrm>
            <a:off x="7775575" y="1143000"/>
            <a:ext cx="12682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2563" indent="-182563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sz="1400" b="1" smtClean="0"/>
              <a:t>Intuitive</a:t>
            </a:r>
          </a:p>
          <a:p>
            <a:pPr>
              <a:buFont typeface="Wingdings" pitchFamily="2" charset="2"/>
              <a:buNone/>
            </a:pPr>
            <a:r>
              <a:rPr lang="en-GB" sz="1400" b="1" smtClean="0"/>
              <a:t>Objectives &amp;</a:t>
            </a:r>
            <a:endParaRPr lang="en-GB" sz="1400" b="1"/>
          </a:p>
          <a:p>
            <a:pPr>
              <a:buFont typeface="Wingdings" pitchFamily="2" charset="2"/>
              <a:buNone/>
            </a:pPr>
            <a:r>
              <a:rPr lang="en-GB" sz="1400" b="1" smtClean="0"/>
              <a:t>constraints</a:t>
            </a:r>
            <a:endParaRPr lang="en-GB" sz="1400" b="1"/>
          </a:p>
        </p:txBody>
      </p:sp>
      <p:sp>
        <p:nvSpPr>
          <p:cNvPr id="20904" name="Text Box 424"/>
          <p:cNvSpPr txBox="1">
            <a:spLocks noChangeArrowheads="1"/>
          </p:cNvSpPr>
          <p:nvPr/>
        </p:nvSpPr>
        <p:spPr bwMode="auto">
          <a:xfrm>
            <a:off x="7704138" y="4023593"/>
            <a:ext cx="130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2563" indent="-182563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sz="1400" b="1"/>
              <a:t>Disturbances</a:t>
            </a:r>
          </a:p>
        </p:txBody>
      </p:sp>
      <p:sp>
        <p:nvSpPr>
          <p:cNvPr id="20905" name="AutoShape 425"/>
          <p:cNvSpPr>
            <a:spLocks noChangeArrowheads="1"/>
          </p:cNvSpPr>
          <p:nvPr/>
        </p:nvSpPr>
        <p:spPr bwMode="auto">
          <a:xfrm rot="10800000">
            <a:off x="3635375" y="4310931"/>
            <a:ext cx="1368425" cy="792162"/>
          </a:xfrm>
          <a:prstGeom prst="rightArrow">
            <a:avLst>
              <a:gd name="adj1" fmla="val 50000"/>
              <a:gd name="adj2" fmla="val 43186"/>
            </a:avLst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20907" name="AutoShape 427"/>
          <p:cNvSpPr>
            <a:spLocks noChangeArrowheads="1"/>
          </p:cNvSpPr>
          <p:nvPr/>
        </p:nvSpPr>
        <p:spPr bwMode="auto">
          <a:xfrm rot="5400000">
            <a:off x="5976938" y="3026643"/>
            <a:ext cx="719137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structure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D762-2062-4475-9CDF-28AEDFA880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88" name="Text Box 31"/>
          <p:cNvSpPr txBox="1">
            <a:spLocks noChangeArrowheads="1"/>
          </p:cNvSpPr>
          <p:nvPr/>
        </p:nvSpPr>
        <p:spPr bwMode="auto">
          <a:xfrm>
            <a:off x="893688" y="5330497"/>
            <a:ext cx="30243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002060"/>
                </a:solidFill>
              </a:rPr>
              <a:t>Model </a:t>
            </a:r>
            <a:r>
              <a:rPr lang="de-DE" sz="1200" b="1" dirty="0" err="1" smtClean="0">
                <a:solidFill>
                  <a:srgbClr val="002060"/>
                </a:solidFill>
              </a:rPr>
              <a:t>with</a:t>
            </a:r>
            <a:r>
              <a:rPr lang="de-DE" sz="1200" b="1" dirty="0" smtClean="0">
                <a:solidFill>
                  <a:srgbClr val="002060"/>
                </a:solidFill>
              </a:rPr>
              <a:t> </a:t>
            </a:r>
            <a:r>
              <a:rPr lang="de-DE" sz="1200" b="1" dirty="0" err="1" smtClean="0">
                <a:solidFill>
                  <a:srgbClr val="002060"/>
                </a:solidFill>
              </a:rPr>
              <a:t>product</a:t>
            </a:r>
            <a:r>
              <a:rPr lang="de-DE" sz="1200" b="1" dirty="0" smtClean="0">
                <a:solidFill>
                  <a:srgbClr val="002060"/>
                </a:solidFill>
              </a:rPr>
              <a:t> </a:t>
            </a:r>
            <a:r>
              <a:rPr lang="de-DE" sz="1200" b="1" dirty="0" err="1" smtClean="0">
                <a:solidFill>
                  <a:srgbClr val="002060"/>
                </a:solidFill>
              </a:rPr>
              <a:t>quality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385" name="Text Box 31"/>
          <p:cNvSpPr txBox="1">
            <a:spLocks noChangeArrowheads="1"/>
          </p:cNvSpPr>
          <p:nvPr/>
        </p:nvSpPr>
        <p:spPr bwMode="auto">
          <a:xfrm>
            <a:off x="4879107" y="1545118"/>
            <a:ext cx="30243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002060"/>
                </a:solidFill>
              </a:rPr>
              <a:t>Model </a:t>
            </a:r>
            <a:r>
              <a:rPr lang="de-DE" sz="1200" b="1" dirty="0" err="1" smtClean="0">
                <a:solidFill>
                  <a:srgbClr val="002060"/>
                </a:solidFill>
              </a:rPr>
              <a:t>with</a:t>
            </a:r>
            <a:r>
              <a:rPr lang="de-DE" sz="1200" b="1" dirty="0" smtClean="0">
                <a:solidFill>
                  <a:srgbClr val="002060"/>
                </a:solidFill>
              </a:rPr>
              <a:t> </a:t>
            </a:r>
            <a:r>
              <a:rPr lang="de-DE" sz="1200" b="1" dirty="0" err="1" smtClean="0">
                <a:solidFill>
                  <a:srgbClr val="002060"/>
                </a:solidFill>
              </a:rPr>
              <a:t>product</a:t>
            </a:r>
            <a:r>
              <a:rPr lang="de-DE" sz="1200" b="1" dirty="0" smtClean="0">
                <a:solidFill>
                  <a:srgbClr val="002060"/>
                </a:solidFill>
              </a:rPr>
              <a:t> </a:t>
            </a:r>
            <a:r>
              <a:rPr lang="de-DE" sz="1200" b="1" dirty="0" err="1" smtClean="0">
                <a:solidFill>
                  <a:srgbClr val="002060"/>
                </a:solidFill>
              </a:rPr>
              <a:t>quality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392" name="Text Box 418"/>
          <p:cNvSpPr txBox="1">
            <a:spLocks noChangeArrowheads="1"/>
          </p:cNvSpPr>
          <p:nvPr/>
        </p:nvSpPr>
        <p:spPr bwMode="auto">
          <a:xfrm>
            <a:off x="3767812" y="5079281"/>
            <a:ext cx="123623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900" b="1" dirty="0" smtClean="0"/>
              <a:t>Temperatures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900" b="1" dirty="0" smtClean="0"/>
              <a:t>Feeds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900" b="1" dirty="0" smtClean="0"/>
              <a:t>Pressure</a:t>
            </a:r>
            <a:endParaRPr lang="en-GB" sz="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9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 nodeType="clickPar">
                      <p:stCondLst>
                        <p:cond delay="indefinite"/>
                      </p:stCondLst>
                      <p:childTnLst>
                        <p:par>
                          <p:cTn id="7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" grpId="0" animBg="1"/>
      <p:bldP spid="20511" grpId="0"/>
      <p:bldP spid="20512" grpId="0" animBg="1"/>
      <p:bldP spid="20513" grpId="0" animBg="1"/>
      <p:bldP spid="20514" grpId="0" animBg="1"/>
      <p:bldP spid="20516" grpId="0" animBg="1"/>
      <p:bldP spid="20517" grpId="0" animBg="1"/>
      <p:bldP spid="20518" grpId="0" animBg="1"/>
      <p:bldP spid="20519" grpId="0" animBg="1"/>
      <p:bldP spid="20521" grpId="0" animBg="1"/>
      <p:bldP spid="20522" grpId="0" animBg="1"/>
      <p:bldP spid="20523" grpId="0" animBg="1"/>
      <p:bldP spid="20524" grpId="0" animBg="1"/>
      <p:bldP spid="20526" grpId="0" animBg="1"/>
      <p:bldP spid="20527" grpId="0" animBg="1"/>
      <p:bldP spid="20529" grpId="0" animBg="1"/>
      <p:bldP spid="20530" grpId="0" animBg="1"/>
      <p:bldP spid="20532" grpId="0" animBg="1"/>
      <p:bldP spid="20533" grpId="0" animBg="1"/>
      <p:bldP spid="20535" grpId="0" animBg="1"/>
      <p:bldP spid="20536" grpId="0" animBg="1"/>
      <p:bldP spid="20538" grpId="0" animBg="1"/>
      <p:bldP spid="20539" grpId="0" animBg="1"/>
      <p:bldP spid="20541" grpId="0" animBg="1"/>
      <p:bldP spid="20542" grpId="0" animBg="1"/>
      <p:bldP spid="20543" grpId="0" animBg="1"/>
      <p:bldP spid="20544" grpId="0" animBg="1"/>
      <p:bldP spid="20545" grpId="0" animBg="1"/>
      <p:bldP spid="20546" grpId="0" animBg="1"/>
      <p:bldP spid="20547" grpId="0"/>
      <p:bldP spid="20548" grpId="0" animBg="1"/>
      <p:bldP spid="20549" grpId="0" animBg="1"/>
      <p:bldP spid="20550" grpId="0"/>
      <p:bldP spid="20552" grpId="0" animBg="1"/>
      <p:bldP spid="20553" grpId="0" animBg="1"/>
      <p:bldP spid="20554" grpId="0" animBg="1"/>
      <p:bldP spid="20555" grpId="0" animBg="1"/>
      <p:bldP spid="20557" grpId="0" animBg="1"/>
      <p:bldP spid="20558" grpId="0" animBg="1"/>
      <p:bldP spid="20559" grpId="0" animBg="1"/>
      <p:bldP spid="20560" grpId="0" animBg="1"/>
      <p:bldP spid="20562" grpId="0" animBg="1"/>
      <p:bldP spid="20563" grpId="0" animBg="1"/>
      <p:bldP spid="20564" grpId="0"/>
      <p:bldP spid="20566" grpId="0" animBg="1"/>
      <p:bldP spid="20567" grpId="0" animBg="1"/>
      <p:bldP spid="20569" grpId="0" animBg="1"/>
      <p:bldP spid="20570" grpId="0" animBg="1"/>
      <p:bldP spid="20572" grpId="0" animBg="1"/>
      <p:bldP spid="20573" grpId="0" animBg="1"/>
      <p:bldP spid="20575" grpId="0" animBg="1"/>
      <p:bldP spid="20576" grpId="0" animBg="1"/>
      <p:bldP spid="20578" grpId="0" animBg="1"/>
      <p:bldP spid="20579" grpId="0" animBg="1"/>
      <p:bldP spid="20581" grpId="0" animBg="1"/>
      <p:bldP spid="20582" grpId="0" animBg="1"/>
      <p:bldP spid="20583" grpId="0" animBg="1"/>
      <p:bldP spid="20584" grpId="0" animBg="1"/>
      <p:bldP spid="20585" grpId="0" animBg="1"/>
      <p:bldP spid="20586" grpId="0" animBg="1"/>
      <p:bldP spid="20587" grpId="0"/>
      <p:bldP spid="20588" grpId="0" animBg="1"/>
      <p:bldP spid="20589" grpId="0" animBg="1"/>
      <p:bldP spid="20590" grpId="0"/>
      <p:bldP spid="20592" grpId="0" animBg="1"/>
      <p:bldP spid="20593" grpId="0" animBg="1"/>
      <p:bldP spid="20594" grpId="0" animBg="1"/>
      <p:bldP spid="20595" grpId="0" animBg="1"/>
      <p:bldP spid="20596" grpId="0" animBg="1"/>
      <p:bldP spid="20597" grpId="0" animBg="1"/>
      <p:bldP spid="20598" grpId="0" animBg="1"/>
      <p:bldP spid="20599" grpId="0" animBg="1"/>
      <p:bldP spid="20600" grpId="0" animBg="1"/>
      <p:bldP spid="20601" grpId="0" animBg="1"/>
      <p:bldP spid="20602" grpId="0" animBg="1"/>
      <p:bldP spid="20603" grpId="0" animBg="1"/>
      <p:bldP spid="20604" grpId="0" animBg="1"/>
      <p:bldP spid="20605" grpId="0" animBg="1"/>
      <p:bldP spid="20606" grpId="0" animBg="1"/>
      <p:bldP spid="20607" grpId="0" animBg="1"/>
      <p:bldP spid="20608" grpId="0" animBg="1"/>
      <p:bldP spid="20609" grpId="0" animBg="1"/>
      <p:bldP spid="20610" grpId="0" animBg="1"/>
      <p:bldP spid="20611" grpId="0" animBg="1"/>
      <p:bldP spid="20612" grpId="0" animBg="1"/>
      <p:bldP spid="20613" grpId="0" animBg="1"/>
      <p:bldP spid="20614" grpId="0" animBg="1"/>
      <p:bldP spid="20615" grpId="0" animBg="1"/>
      <p:bldP spid="20616" grpId="0" animBg="1"/>
      <p:bldP spid="20617" grpId="0" animBg="1"/>
      <p:bldP spid="20618" grpId="0" animBg="1"/>
      <p:bldP spid="20619" grpId="0" animBg="1"/>
      <p:bldP spid="20620" grpId="0" animBg="1"/>
      <p:bldP spid="20621" grpId="0" animBg="1"/>
      <p:bldP spid="20622" grpId="0" animBg="1"/>
      <p:bldP spid="20623" grpId="0" animBg="1"/>
      <p:bldP spid="20624" grpId="0" animBg="1"/>
      <p:bldP spid="20625" grpId="0" animBg="1"/>
      <p:bldP spid="20626" grpId="0" animBg="1"/>
      <p:bldP spid="20627" grpId="0" animBg="1"/>
      <p:bldP spid="20628" grpId="0" animBg="1"/>
      <p:bldP spid="20629" grpId="0" animBg="1"/>
      <p:bldP spid="20630" grpId="0" animBg="1"/>
      <p:bldP spid="20631" grpId="0" animBg="1"/>
      <p:bldP spid="20632" grpId="0" animBg="1"/>
      <p:bldP spid="20633" grpId="0" animBg="1"/>
      <p:bldP spid="20634" grpId="0" animBg="1"/>
      <p:bldP spid="20635" grpId="0" animBg="1"/>
      <p:bldP spid="20636" grpId="0" animBg="1"/>
      <p:bldP spid="20637" grpId="0"/>
      <p:bldP spid="20638" grpId="0" animBg="1"/>
      <p:bldP spid="20639" grpId="0" animBg="1"/>
      <p:bldP spid="20640" grpId="0"/>
      <p:bldP spid="20641" grpId="0" animBg="1"/>
      <p:bldP spid="20642" grpId="0" animBg="1"/>
      <p:bldP spid="20643" grpId="0" animBg="1"/>
      <p:bldP spid="20644" grpId="0" animBg="1"/>
      <p:bldP spid="20645" grpId="0" animBg="1"/>
      <p:bldP spid="20646" grpId="0" animBg="1"/>
      <p:bldP spid="20647" grpId="0" animBg="1"/>
      <p:bldP spid="20648" grpId="0" animBg="1"/>
      <p:bldP spid="20649" grpId="0" animBg="1"/>
      <p:bldP spid="20650" grpId="0" animBg="1"/>
      <p:bldP spid="20651" grpId="0" animBg="1"/>
      <p:bldP spid="20652" grpId="0" animBg="1"/>
      <p:bldP spid="20653" grpId="0" animBg="1"/>
      <p:bldP spid="20654" grpId="0" animBg="1"/>
      <p:bldP spid="20655" grpId="0" animBg="1"/>
      <p:bldP spid="20656" grpId="0" animBg="1"/>
      <p:bldP spid="20657" grpId="0" animBg="1"/>
      <p:bldP spid="20658" grpId="0" animBg="1"/>
      <p:bldP spid="20659" grpId="0" animBg="1"/>
      <p:bldP spid="20660" grpId="0" animBg="1"/>
      <p:bldP spid="20661" grpId="0" animBg="1"/>
      <p:bldP spid="20662" grpId="0" animBg="1"/>
      <p:bldP spid="20663" grpId="0" animBg="1"/>
      <p:bldP spid="20664" grpId="0" animBg="1"/>
      <p:bldP spid="20665" grpId="0" animBg="1"/>
      <p:bldP spid="20666" grpId="0" animBg="1"/>
      <p:bldP spid="20667" grpId="0" animBg="1"/>
      <p:bldP spid="20668" grpId="0" animBg="1"/>
      <p:bldP spid="20669" grpId="0" animBg="1"/>
      <p:bldP spid="20670" grpId="0" animBg="1"/>
      <p:bldP spid="20671" grpId="0" animBg="1"/>
      <p:bldP spid="20672" grpId="0" animBg="1"/>
      <p:bldP spid="20673" grpId="0" animBg="1"/>
      <p:bldP spid="20674" grpId="0" animBg="1"/>
      <p:bldP spid="20675" grpId="0" animBg="1"/>
      <p:bldP spid="20676" grpId="0" animBg="1"/>
      <p:bldP spid="20677" grpId="0" animBg="1"/>
      <p:bldP spid="20678" grpId="0" animBg="1"/>
      <p:bldP spid="20679" grpId="0" animBg="1"/>
      <p:bldP spid="20680" grpId="0" animBg="1"/>
      <p:bldP spid="20681" grpId="0" animBg="1"/>
      <p:bldP spid="20682" grpId="0" animBg="1"/>
      <p:bldP spid="20683" grpId="0" animBg="1"/>
      <p:bldP spid="20684" grpId="0" animBg="1"/>
      <p:bldP spid="20685" grpId="0"/>
      <p:bldP spid="20686" grpId="0" animBg="1"/>
      <p:bldP spid="20687" grpId="0" animBg="1"/>
      <p:bldP spid="20688" grpId="0"/>
      <p:bldP spid="20689" grpId="0" animBg="1"/>
      <p:bldP spid="20690" grpId="0" animBg="1"/>
      <p:bldP spid="20691" grpId="0" animBg="1"/>
      <p:bldP spid="20692" grpId="0" animBg="1"/>
      <p:bldP spid="20693" grpId="0" animBg="1"/>
      <p:bldP spid="20694" grpId="0" animBg="1"/>
      <p:bldP spid="20695" grpId="0" animBg="1"/>
      <p:bldP spid="20696" grpId="0"/>
      <p:bldP spid="20697" grpId="0" animBg="1"/>
      <p:bldP spid="20699" grpId="0"/>
      <p:bldP spid="20700" grpId="0" animBg="1"/>
      <p:bldP spid="20701" grpId="0" animBg="1"/>
      <p:bldP spid="20702" grpId="0" animBg="1"/>
      <p:bldP spid="20704" grpId="0" animBg="1"/>
      <p:bldP spid="20705" grpId="0" animBg="1"/>
      <p:bldP spid="20706" grpId="0" animBg="1"/>
      <p:bldP spid="20707" grpId="0" animBg="1"/>
      <p:bldP spid="20709" grpId="0" animBg="1"/>
      <p:bldP spid="20710" grpId="0" animBg="1"/>
      <p:bldP spid="20711" grpId="0" animBg="1"/>
      <p:bldP spid="20712" grpId="0" animBg="1"/>
      <p:bldP spid="20713" grpId="0"/>
      <p:bldP spid="20715" grpId="0" animBg="1"/>
      <p:bldP spid="20716" grpId="0" animBg="1"/>
      <p:bldP spid="20718" grpId="0" animBg="1"/>
      <p:bldP spid="20719" grpId="0" animBg="1"/>
      <p:bldP spid="20721" grpId="0" animBg="1"/>
      <p:bldP spid="20722" grpId="0" animBg="1"/>
      <p:bldP spid="20724" grpId="0" animBg="1"/>
      <p:bldP spid="20725" grpId="0" animBg="1"/>
      <p:bldP spid="20727" grpId="0" animBg="1"/>
      <p:bldP spid="20728" grpId="0" animBg="1"/>
      <p:bldP spid="20730" grpId="0" animBg="1"/>
      <p:bldP spid="20731" grpId="0" animBg="1"/>
      <p:bldP spid="20732" grpId="0" animBg="1"/>
      <p:bldP spid="20733" grpId="0" animBg="1"/>
      <p:bldP spid="20734" grpId="0" animBg="1"/>
      <p:bldP spid="20735" grpId="0" animBg="1"/>
      <p:bldP spid="20736" grpId="0"/>
      <p:bldP spid="20737" grpId="0" animBg="1"/>
      <p:bldP spid="20738" grpId="0" animBg="1"/>
      <p:bldP spid="20739" grpId="0"/>
      <p:bldP spid="20741" grpId="0" animBg="1"/>
      <p:bldP spid="20742" grpId="0" animBg="1"/>
      <p:bldP spid="20743" grpId="0" animBg="1"/>
      <p:bldP spid="20744" grpId="0" animBg="1"/>
      <p:bldP spid="20746" grpId="0" animBg="1"/>
      <p:bldP spid="20747" grpId="0" animBg="1"/>
      <p:bldP spid="20748" grpId="0" animBg="1"/>
      <p:bldP spid="20749" grpId="0" animBg="1"/>
      <p:bldP spid="20751" grpId="0" animBg="1"/>
      <p:bldP spid="20752" grpId="0" animBg="1"/>
      <p:bldP spid="20753" grpId="0" animBg="1"/>
      <p:bldP spid="20754" grpId="0" animBg="1"/>
      <p:bldP spid="20755" grpId="0"/>
      <p:bldP spid="20757" grpId="0" animBg="1"/>
      <p:bldP spid="20758" grpId="0" animBg="1"/>
      <p:bldP spid="20760" grpId="0" animBg="1"/>
      <p:bldP spid="20761" grpId="0" animBg="1"/>
      <p:bldP spid="20763" grpId="0" animBg="1"/>
      <p:bldP spid="20764" grpId="0" animBg="1"/>
      <p:bldP spid="20766" grpId="0" animBg="1"/>
      <p:bldP spid="20767" grpId="0" animBg="1"/>
      <p:bldP spid="20769" grpId="0" animBg="1"/>
      <p:bldP spid="20770" grpId="0" animBg="1"/>
      <p:bldP spid="20772" grpId="0" animBg="1"/>
      <p:bldP spid="20773" grpId="0" animBg="1"/>
      <p:bldP spid="20774" grpId="0" animBg="1"/>
      <p:bldP spid="20775" grpId="0" animBg="1"/>
      <p:bldP spid="20776" grpId="0" animBg="1"/>
      <p:bldP spid="20777" grpId="0" animBg="1"/>
      <p:bldP spid="20778" grpId="0"/>
      <p:bldP spid="20779" grpId="0" animBg="1"/>
      <p:bldP spid="20780" grpId="0" animBg="1"/>
      <p:bldP spid="20781" grpId="0"/>
      <p:bldP spid="20783" grpId="0" animBg="1"/>
      <p:bldP spid="20784" grpId="0" animBg="1"/>
      <p:bldP spid="20785" grpId="0" animBg="1"/>
      <p:bldP spid="20786" grpId="0" animBg="1"/>
      <p:bldP spid="20787" grpId="0" animBg="1"/>
      <p:bldP spid="20788" grpId="0" animBg="1"/>
      <p:bldP spid="20789" grpId="0" animBg="1"/>
      <p:bldP spid="20790" grpId="0" animBg="1"/>
      <p:bldP spid="20791" grpId="0" animBg="1"/>
      <p:bldP spid="20792" grpId="0" animBg="1"/>
      <p:bldP spid="20793" grpId="0" animBg="1"/>
      <p:bldP spid="20794" grpId="0" animBg="1"/>
      <p:bldP spid="20795" grpId="0" animBg="1"/>
      <p:bldP spid="20796" grpId="0" animBg="1"/>
      <p:bldP spid="20797" grpId="0" animBg="1"/>
      <p:bldP spid="20798" grpId="0" animBg="1"/>
      <p:bldP spid="20799" grpId="0" animBg="1"/>
      <p:bldP spid="20800" grpId="0" animBg="1"/>
      <p:bldP spid="20801" grpId="0" animBg="1"/>
      <p:bldP spid="20802" grpId="0"/>
      <p:bldP spid="20803" grpId="0" animBg="1"/>
      <p:bldP spid="20804" grpId="0" animBg="1"/>
      <p:bldP spid="20805" grpId="0" animBg="1"/>
      <p:bldP spid="20806" grpId="0" animBg="1"/>
      <p:bldP spid="20807" grpId="0" animBg="1"/>
      <p:bldP spid="20808" grpId="0" animBg="1"/>
      <p:bldP spid="20809" grpId="0" animBg="1"/>
      <p:bldP spid="20810" grpId="0" animBg="1"/>
      <p:bldP spid="20811" grpId="0" animBg="1"/>
      <p:bldP spid="20812" grpId="0" animBg="1"/>
      <p:bldP spid="20813" grpId="0" animBg="1"/>
      <p:bldP spid="20814" grpId="0" animBg="1"/>
      <p:bldP spid="20815" grpId="0" animBg="1"/>
      <p:bldP spid="20816" grpId="0" animBg="1"/>
      <p:bldP spid="20817" grpId="0" animBg="1"/>
      <p:bldP spid="20818" grpId="0" animBg="1"/>
      <p:bldP spid="20819" grpId="0" animBg="1"/>
      <p:bldP spid="20820" grpId="0" animBg="1"/>
      <p:bldP spid="20821" grpId="0" animBg="1"/>
      <p:bldP spid="20822" grpId="0" animBg="1"/>
      <p:bldP spid="20823" grpId="0" animBg="1"/>
      <p:bldP spid="20824" grpId="0" animBg="1"/>
      <p:bldP spid="20825" grpId="0" animBg="1"/>
      <p:bldP spid="20826" grpId="0" animBg="1"/>
      <p:bldP spid="20827" grpId="0" animBg="1"/>
      <p:bldP spid="20828" grpId="0" animBg="1"/>
      <p:bldP spid="20829" grpId="0" animBg="1"/>
      <p:bldP spid="20830" grpId="0" animBg="1"/>
      <p:bldP spid="20831" grpId="0"/>
      <p:bldP spid="20832" grpId="0" animBg="1"/>
      <p:bldP spid="20833" grpId="0" animBg="1"/>
      <p:bldP spid="20834" grpId="0"/>
      <p:bldP spid="20835" grpId="0" animBg="1"/>
      <p:bldP spid="20836" grpId="0" animBg="1"/>
      <p:bldP spid="20837" grpId="0" animBg="1"/>
      <p:bldP spid="20838" grpId="0" animBg="1"/>
      <p:bldP spid="20839" grpId="0" animBg="1"/>
      <p:bldP spid="20840" grpId="0" animBg="1"/>
      <p:bldP spid="20841" grpId="0" animBg="1"/>
      <p:bldP spid="20842" grpId="0" animBg="1"/>
      <p:bldP spid="20843" grpId="0" animBg="1"/>
      <p:bldP spid="20844" grpId="0" animBg="1"/>
      <p:bldP spid="20845" grpId="0" animBg="1"/>
      <p:bldP spid="20846" grpId="0" animBg="1"/>
      <p:bldP spid="20847" grpId="0" animBg="1"/>
      <p:bldP spid="20848" grpId="0" animBg="1"/>
      <p:bldP spid="20849" grpId="0" animBg="1"/>
      <p:bldP spid="20850" grpId="0" animBg="1"/>
      <p:bldP spid="20851" grpId="0" animBg="1"/>
      <p:bldP spid="20852" grpId="0" animBg="1"/>
      <p:bldP spid="20853" grpId="0"/>
      <p:bldP spid="20854" grpId="0" animBg="1"/>
      <p:bldP spid="20855" grpId="0" animBg="1"/>
      <p:bldP spid="20856" grpId="0" animBg="1"/>
      <p:bldP spid="20857" grpId="0" animBg="1"/>
      <p:bldP spid="20858" grpId="0" animBg="1"/>
      <p:bldP spid="20859" grpId="0" animBg="1"/>
      <p:bldP spid="20860" grpId="0" animBg="1"/>
      <p:bldP spid="20861" grpId="0" animBg="1"/>
      <p:bldP spid="20862" grpId="0" animBg="1"/>
      <p:bldP spid="20863" grpId="0" animBg="1"/>
      <p:bldP spid="20864" grpId="0" animBg="1"/>
      <p:bldP spid="20865" grpId="0" animBg="1"/>
      <p:bldP spid="20866" grpId="0" animBg="1"/>
      <p:bldP spid="20867" grpId="0" animBg="1"/>
      <p:bldP spid="20868" grpId="0" animBg="1"/>
      <p:bldP spid="20869" grpId="0" animBg="1"/>
      <p:bldP spid="20870" grpId="0" animBg="1"/>
      <p:bldP spid="20871" grpId="0" animBg="1"/>
      <p:bldP spid="20872" grpId="0" animBg="1"/>
      <p:bldP spid="20873" grpId="0" animBg="1"/>
      <p:bldP spid="20874" grpId="0" animBg="1"/>
      <p:bldP spid="20875" grpId="0" animBg="1"/>
      <p:bldP spid="20876" grpId="0" animBg="1"/>
      <p:bldP spid="20877" grpId="0" animBg="1"/>
      <p:bldP spid="20878" grpId="0" animBg="1"/>
      <p:bldP spid="20879" grpId="0" animBg="1"/>
      <p:bldP spid="20880" grpId="0" animBg="1"/>
      <p:bldP spid="20881" grpId="0" animBg="1"/>
      <p:bldP spid="20882" grpId="0"/>
      <p:bldP spid="20883" grpId="0" animBg="1"/>
      <p:bldP spid="20884" grpId="0" animBg="1"/>
      <p:bldP spid="20885" grpId="0"/>
      <p:bldP spid="20886" grpId="0" animBg="1"/>
      <p:bldP spid="20887" grpId="0" animBg="1"/>
      <p:bldP spid="20888" grpId="0" animBg="1"/>
      <p:bldP spid="20889" grpId="0" animBg="1"/>
      <p:bldP spid="20890" grpId="0" animBg="1"/>
      <p:bldP spid="20891" grpId="0" animBg="1"/>
      <p:bldP spid="20895" grpId="0"/>
      <p:bldP spid="20898" grpId="0"/>
      <p:bldP spid="20899" grpId="0" animBg="1"/>
      <p:bldP spid="20900" grpId="0"/>
      <p:bldP spid="20901" grpId="0" animBg="1"/>
      <p:bldP spid="20902" grpId="0" animBg="1"/>
      <p:bldP spid="20903" grpId="0"/>
      <p:bldP spid="20904" grpId="0"/>
      <p:bldP spid="20905" grpId="0" animBg="1"/>
      <p:bldP spid="20907" grpId="0" animBg="1"/>
      <p:bldP spid="388" grpId="0"/>
      <p:bldP spid="385" grpId="0"/>
      <p:bldP spid="3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Batch optimization experiment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</a:t>
            </a:r>
            <a:r>
              <a:rPr lang="en-US" sz="2000" dirty="0" smtClean="0"/>
              <a:t>atch </a:t>
            </a:r>
            <a:r>
              <a:rPr lang="en-US" sz="2000" dirty="0"/>
              <a:t>time </a:t>
            </a:r>
            <a:r>
              <a:rPr lang="en-US" sz="2000" dirty="0" smtClean="0"/>
              <a:t>reduced 10 % </a:t>
            </a:r>
            <a:r>
              <a:rPr lang="en-US" sz="2000" dirty="0"/>
              <a:t>while maintaining product </a:t>
            </a:r>
            <a:r>
              <a:rPr lang="en-US" sz="2000" dirty="0" smtClean="0"/>
              <a:t>quality</a:t>
            </a:r>
            <a:endParaRPr lang="en-GB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D762-2062-4475-9CDF-28AEDFA880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627813"/>
            <a:ext cx="719138" cy="152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O.Naeem</a:t>
            </a:r>
            <a:r>
              <a:rPr lang="en-US" dirty="0" smtClean="0"/>
              <a:t> –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15 Jan'15</a:t>
            </a:r>
            <a:endParaRPr lang="en-US" dirty="0"/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247834"/>
            <a:ext cx="9396536" cy="47719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666936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</a:rPr>
              <a:t>Dissemination event – Frankfurt</a:t>
            </a: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3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Optimization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reactor</a:t>
            </a:r>
            <a:r>
              <a:rPr lang="nb-NO" dirty="0" smtClean="0"/>
              <a:t> </a:t>
            </a:r>
            <a:r>
              <a:rPr lang="nb-NO" dirty="0" err="1" smtClean="0"/>
              <a:t>control</a:t>
            </a:r>
            <a:r>
              <a:rPr lang="nb-NO" dirty="0" smtClean="0"/>
              <a:t> has </a:t>
            </a:r>
            <a:r>
              <a:rPr lang="nb-NO" dirty="0" err="1" smtClean="0"/>
              <a:t>been</a:t>
            </a:r>
            <a:r>
              <a:rPr lang="nb-NO" dirty="0" smtClean="0"/>
              <a:t> </a:t>
            </a:r>
            <a:r>
              <a:rPr lang="nb-NO" dirty="0" err="1" smtClean="0"/>
              <a:t>demonstrated</a:t>
            </a:r>
            <a:r>
              <a:rPr lang="nb-NO" dirty="0" smtClean="0"/>
              <a:t> for a 4-monomer </a:t>
            </a:r>
            <a:r>
              <a:rPr lang="nb-NO" dirty="0" err="1" smtClean="0"/>
              <a:t>emulsion</a:t>
            </a:r>
            <a:r>
              <a:rPr lang="nb-NO" dirty="0" smtClean="0"/>
              <a:t> co-</a:t>
            </a:r>
            <a:r>
              <a:rPr lang="nb-NO" dirty="0" err="1" smtClean="0"/>
              <a:t>polymerization</a:t>
            </a:r>
            <a:r>
              <a:rPr lang="nb-NO" dirty="0" smtClean="0"/>
              <a:t> system</a:t>
            </a:r>
          </a:p>
          <a:p>
            <a:r>
              <a:rPr lang="nb-NO" dirty="0" smtClean="0"/>
              <a:t>Basic </a:t>
            </a:r>
            <a:r>
              <a:rPr lang="nb-NO" dirty="0" err="1" smtClean="0"/>
              <a:t>principles</a:t>
            </a:r>
            <a:r>
              <a:rPr lang="nb-NO" dirty="0"/>
              <a:t> </a:t>
            </a:r>
            <a:r>
              <a:rPr lang="nb-NO" b="1" dirty="0" err="1" smtClean="0"/>
              <a:t>enabling</a:t>
            </a:r>
            <a:r>
              <a:rPr lang="nb-NO" b="1" dirty="0" smtClean="0"/>
              <a:t> </a:t>
            </a:r>
            <a:r>
              <a:rPr lang="nb-NO" b="1" dirty="0" err="1" smtClean="0"/>
              <a:t>process</a:t>
            </a:r>
            <a:r>
              <a:rPr lang="nb-NO" b="1" dirty="0" smtClean="0"/>
              <a:t> </a:t>
            </a:r>
            <a:r>
              <a:rPr lang="nb-NO" b="1" dirty="0" err="1" smtClean="0"/>
              <a:t>intensification</a:t>
            </a:r>
            <a:r>
              <a:rPr lang="nb-NO" b="1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shown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Faster </a:t>
            </a:r>
            <a:r>
              <a:rPr lang="nb-NO" dirty="0" err="1" smtClean="0"/>
              <a:t>heating</a:t>
            </a:r>
            <a:r>
              <a:rPr lang="nb-NO" dirty="0" smtClean="0"/>
              <a:t> </a:t>
            </a:r>
            <a:r>
              <a:rPr lang="nb-NO" dirty="0" err="1" smtClean="0"/>
              <a:t>phase</a:t>
            </a:r>
            <a:endParaRPr lang="nb-NO" dirty="0" smtClean="0"/>
          </a:p>
          <a:p>
            <a:pPr lvl="1"/>
            <a:r>
              <a:rPr lang="nb-NO" dirty="0" err="1" smtClean="0"/>
              <a:t>Maximization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feed</a:t>
            </a:r>
            <a:r>
              <a:rPr lang="nb-NO" dirty="0" smtClean="0"/>
              <a:t> rates (</a:t>
            </a:r>
            <a:r>
              <a:rPr lang="nb-NO" dirty="0" err="1" smtClean="0"/>
              <a:t>within</a:t>
            </a:r>
            <a:r>
              <a:rPr lang="nb-NO" dirty="0" smtClean="0"/>
              <a:t> limits)</a:t>
            </a:r>
          </a:p>
          <a:p>
            <a:pPr lvl="1"/>
            <a:r>
              <a:rPr lang="nb-NO" dirty="0" smtClean="0"/>
              <a:t>Terminal </a:t>
            </a:r>
            <a:r>
              <a:rPr lang="nb-NO" dirty="0" err="1" smtClean="0"/>
              <a:t>product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specifications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met</a:t>
            </a:r>
          </a:p>
          <a:p>
            <a:r>
              <a:rPr lang="nb-NO" dirty="0" smtClean="0"/>
              <a:t>A 10 % </a:t>
            </a:r>
            <a:r>
              <a:rPr lang="nb-NO" dirty="0" err="1" smtClean="0"/>
              <a:t>reduction</a:t>
            </a:r>
            <a:r>
              <a:rPr lang="nb-NO" dirty="0" smtClean="0"/>
              <a:t> in batch time is </a:t>
            </a:r>
            <a:r>
              <a:rPr lang="nb-NO" dirty="0" err="1" smtClean="0"/>
              <a:t>demonstrated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technology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be </a:t>
            </a:r>
            <a:r>
              <a:rPr lang="nb-NO" dirty="0" err="1" smtClean="0"/>
              <a:t>commercially</a:t>
            </a:r>
            <a:r>
              <a:rPr lang="nb-NO" dirty="0" smtClean="0"/>
              <a:t> </a:t>
            </a:r>
            <a:r>
              <a:rPr lang="nb-NO" dirty="0" err="1" smtClean="0"/>
              <a:t>available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year</a:t>
            </a:r>
            <a:r>
              <a:rPr lang="nb-NO" dirty="0" smtClean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err="1" smtClean="0"/>
              <a:t>Exploitation</a:t>
            </a:r>
            <a:r>
              <a:rPr lang="nb-NO" sz="3600" dirty="0" smtClean="0"/>
              <a:t> and </a:t>
            </a:r>
            <a:r>
              <a:rPr lang="nb-NO" sz="3600" dirty="0" err="1" smtClean="0"/>
              <a:t>impact</a:t>
            </a:r>
            <a:r>
              <a:rPr lang="nb-NO" sz="3600" dirty="0" smtClean="0"/>
              <a:t>: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i="1" dirty="0" smtClean="0"/>
              <a:t>The </a:t>
            </a:r>
            <a:r>
              <a:rPr lang="nb-NO" sz="2400" i="1" dirty="0" err="1" smtClean="0"/>
              <a:t>work</a:t>
            </a:r>
            <a:r>
              <a:rPr lang="nb-NO" sz="2400" i="1" dirty="0" smtClean="0"/>
              <a:t> is done,</a:t>
            </a:r>
            <a:br>
              <a:rPr lang="nb-NO" sz="2400" i="1" dirty="0" smtClean="0"/>
            </a:br>
            <a:r>
              <a:rPr lang="nb-NO" sz="2400" i="1" dirty="0" err="1" smtClean="0"/>
              <a:t>let’s</a:t>
            </a:r>
            <a:r>
              <a:rPr lang="nb-NO" sz="2400" i="1" dirty="0" smtClean="0"/>
              <a:t> start </a:t>
            </a:r>
            <a:r>
              <a:rPr lang="nb-NO" sz="2400" i="1" dirty="0" err="1" smtClean="0"/>
              <a:t>working</a:t>
            </a:r>
            <a:r>
              <a:rPr lang="nb-NO" sz="2400" i="1" dirty="0" smtClean="0"/>
              <a:t>.</a:t>
            </a:r>
            <a:endParaRPr lang="en-US" sz="24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ED7C-77A2-42FA-81A7-FA706B6D2BF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85900"/>
            <a:ext cx="248161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b="1" dirty="0" smtClean="0"/>
              <a:t>Technical </a:t>
            </a:r>
          </a:p>
          <a:p>
            <a:r>
              <a:rPr lang="en-US" altLang="en-US" dirty="0" smtClean="0"/>
              <a:t>Process intensification by production of specialty chemicals in smart-scale reactor(s) </a:t>
            </a:r>
            <a:r>
              <a:rPr lang="en-US" altLang="en-US" dirty="0" smtClean="0">
                <a:sym typeface="Wingdings" panose="05000000000000000000" pitchFamily="2" charset="2"/>
              </a:rPr>
              <a:t> Efficient operation </a:t>
            </a:r>
          </a:p>
          <a:p>
            <a:r>
              <a:rPr lang="en-US" altLang="en-US" dirty="0" smtClean="0">
                <a:sym typeface="Wingdings" panose="05000000000000000000" pitchFamily="2" charset="2"/>
              </a:rPr>
              <a:t>Production of tailored product by model based methods  Customer demand drives the process operation</a:t>
            </a:r>
          </a:p>
          <a:p>
            <a:r>
              <a:rPr lang="en-US" altLang="en-US" dirty="0" smtClean="0">
                <a:sym typeface="Wingdings" panose="05000000000000000000" pitchFamily="2" charset="2"/>
              </a:rPr>
              <a:t>Intensified semi-batch polymerization processes  maximized asset capacity, exploiting (unwanted) operational conditions e.g., fouling, seasonal variations etc.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52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990600"/>
            <a:ext cx="8991600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b="1" dirty="0">
              <a:latin typeface="Times New Roman" panose="02020603050405020304" pitchFamily="18" charset="0"/>
            </a:endParaRPr>
          </a:p>
          <a:p>
            <a:pPr lvl="1"/>
            <a:endParaRPr lang="en-GB" sz="100" b="1" dirty="0">
              <a:latin typeface="Times New Roman" panose="02020603050405020304" pitchFamily="18" charset="0"/>
            </a:endParaRPr>
          </a:p>
          <a:p>
            <a:endParaRPr lang="en-GB" sz="1000" dirty="0">
              <a:latin typeface="Times New Roman" panose="02020603050405020304" pitchFamily="18" charset="0"/>
            </a:endParaRPr>
          </a:p>
          <a:p>
            <a:pPr algn="ctr"/>
            <a:r>
              <a:rPr lang="en-GB" sz="4800" b="1" dirty="0">
                <a:solidFill>
                  <a:srgbClr val="CCCC33"/>
                </a:solidFill>
                <a:latin typeface="Calibri" panose="020F0502020204030204" pitchFamily="34" charset="0"/>
              </a:rPr>
              <a:t>Intensifying a</a:t>
            </a:r>
            <a:endParaRPr lang="en-GB" sz="4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18700" algn="ctr"/>
            <a:r>
              <a:rPr lang="en-US" sz="4800" b="1" dirty="0">
                <a:solidFill>
                  <a:srgbClr val="CCCC33"/>
                </a:solidFill>
                <a:latin typeface="Calibri" panose="020F0502020204030204" pitchFamily="34" charset="0"/>
              </a:rPr>
              <a:t>100 year old process: </a:t>
            </a:r>
            <a:r>
              <a:rPr lang="en-US" sz="4800" b="1" dirty="0" smtClean="0">
                <a:solidFill>
                  <a:srgbClr val="CCCC33"/>
                </a:solidFill>
                <a:latin typeface="Calibri" panose="020F0502020204030204" pitchFamily="34" charset="0"/>
              </a:rPr>
              <a:t/>
            </a:r>
            <a:br>
              <a:rPr lang="en-US" sz="4800" b="1" dirty="0" smtClean="0">
                <a:solidFill>
                  <a:srgbClr val="CCCC33"/>
                </a:solidFill>
                <a:latin typeface="Calibri" panose="020F0502020204030204" pitchFamily="34" charset="0"/>
              </a:rPr>
            </a:br>
            <a:r>
              <a:rPr lang="en-US" sz="4800" b="1" dirty="0" smtClean="0">
                <a:solidFill>
                  <a:srgbClr val="CCCC33"/>
                </a:solidFill>
                <a:latin typeface="Calibri" panose="020F0502020204030204" pitchFamily="34" charset="0"/>
              </a:rPr>
              <a:t>Control </a:t>
            </a:r>
            <a:r>
              <a:rPr lang="en-US" sz="4800" b="1" dirty="0">
                <a:solidFill>
                  <a:srgbClr val="CCCC33"/>
                </a:solidFill>
                <a:latin typeface="Calibri" panose="020F0502020204030204" pitchFamily="34" charset="0"/>
              </a:rPr>
              <a:t>of emulsion </a:t>
            </a:r>
            <a:r>
              <a:rPr lang="en-US" sz="4800" b="1" dirty="0" err="1">
                <a:solidFill>
                  <a:srgbClr val="CCCC33"/>
                </a:solidFill>
                <a:latin typeface="Calibri" panose="020F0502020204030204" pitchFamily="34" charset="0"/>
              </a:rPr>
              <a:t>polymerisation</a:t>
            </a:r>
            <a:endParaRPr lang="en-US" sz="4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1000" b="1" dirty="0">
              <a:latin typeface="Calibri" panose="020F0502020204030204" pitchFamily="34" charset="0"/>
            </a:endParaRPr>
          </a:p>
          <a:p>
            <a:endParaRPr lang="en-GB" sz="1000" b="1" dirty="0">
              <a:latin typeface="Times New Roman" panose="02020603050405020304" pitchFamily="18" charset="0"/>
            </a:endParaRPr>
          </a:p>
          <a:p>
            <a:pPr marR="19380" algn="ctr"/>
            <a:r>
              <a:rPr lang="en-US" sz="1600" b="1" dirty="0" smtClean="0">
                <a:solidFill>
                  <a:srgbClr val="231F20"/>
                </a:solidFill>
                <a:latin typeface="Calibri" panose="020F0502020204030204" pitchFamily="34" charset="0"/>
              </a:rPr>
              <a:t>Invitation to the COOPOL final dissemination event,</a:t>
            </a:r>
          </a:p>
          <a:p>
            <a:pPr marR="19380" algn="ctr"/>
            <a:r>
              <a:rPr lang="en-US" sz="1600" b="1" dirty="0" smtClean="0">
                <a:solidFill>
                  <a:srgbClr val="231F20"/>
                </a:solidFill>
                <a:latin typeface="Calibri" panose="020F0502020204030204" pitchFamily="34" charset="0"/>
              </a:rPr>
              <a:t>14th </a:t>
            </a:r>
            <a:r>
              <a:rPr lang="en-US" sz="1600" b="1" dirty="0">
                <a:solidFill>
                  <a:srgbClr val="231F20"/>
                </a:solidFill>
                <a:latin typeface="Calibri" panose="020F0502020204030204" pitchFamily="34" charset="0"/>
              </a:rPr>
              <a:t>and 15th January </a:t>
            </a:r>
            <a:r>
              <a:rPr lang="en-US" sz="1600" b="1" dirty="0" smtClean="0">
                <a:solidFill>
                  <a:srgbClr val="231F20"/>
                </a:solidFill>
                <a:latin typeface="Calibri" panose="020F0502020204030204" pitchFamily="34" charset="0"/>
              </a:rPr>
              <a:t>2015. </a:t>
            </a:r>
            <a:r>
              <a:rPr lang="en-US" sz="1600" b="1" dirty="0">
                <a:solidFill>
                  <a:srgbClr val="231F20"/>
                </a:solidFill>
                <a:latin typeface="Calibri" panose="020F0502020204030204" pitchFamily="34" charset="0"/>
              </a:rPr>
              <a:t>Venue: </a:t>
            </a:r>
            <a:r>
              <a:rPr lang="en-US" sz="1600" b="1" dirty="0" err="1">
                <a:solidFill>
                  <a:srgbClr val="231F20"/>
                </a:solidFill>
                <a:latin typeface="Calibri" panose="020F0502020204030204" pitchFamily="34" charset="0"/>
              </a:rPr>
              <a:t>Dechema</a:t>
            </a:r>
            <a:r>
              <a:rPr lang="en-US" sz="1600" b="1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US" sz="1600" b="1" dirty="0" smtClean="0">
                <a:solidFill>
                  <a:srgbClr val="231F20"/>
                </a:solidFill>
                <a:latin typeface="Calibri" panose="020F0502020204030204" pitchFamily="34" charset="0"/>
              </a:rPr>
              <a:t>Frankfurt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300" b="1" dirty="0">
              <a:latin typeface="Calibri" panose="020F0502020204030204" pitchFamily="34" charset="0"/>
            </a:endParaRPr>
          </a:p>
          <a:p>
            <a:pPr lvl="1"/>
            <a:r>
              <a:rPr lang="en-GB" sz="1000" b="1" baseline="30000" dirty="0">
                <a:latin typeface="Calibri" panose="020F0502020204030204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5700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b="1" dirty="0" smtClean="0"/>
              <a:t>Economic/Socia</a:t>
            </a:r>
            <a:r>
              <a:rPr lang="en-US" altLang="en-US" dirty="0" smtClean="0"/>
              <a:t>l</a:t>
            </a:r>
          </a:p>
          <a:p>
            <a:pPr marL="342900"/>
            <a:r>
              <a:rPr lang="en-US" altLang="en-US" dirty="0" smtClean="0"/>
              <a:t>Complete exploitation of process potential </a:t>
            </a:r>
            <a:r>
              <a:rPr lang="en-US" altLang="en-US" dirty="0" smtClean="0">
                <a:sym typeface="Wingdings" panose="05000000000000000000" pitchFamily="2" charset="2"/>
              </a:rPr>
              <a:t> Process intensification results in 10-20% enhanced production capacity</a:t>
            </a:r>
          </a:p>
          <a:p>
            <a:pPr marL="342900"/>
            <a:r>
              <a:rPr lang="en-US" altLang="en-US" dirty="0" smtClean="0">
                <a:sym typeface="Wingdings" panose="05000000000000000000" pitchFamily="2" charset="2"/>
              </a:rPr>
              <a:t>Reproducible product for every batch  in-spec product properties batch after batch without being influenced by raw-material minor grade change or seasonal operational variations</a:t>
            </a:r>
            <a:endParaRPr lang="en-GB" altLang="en-US" dirty="0">
              <a:sym typeface="Wingdings" panose="05000000000000000000" pitchFamily="2" charset="2"/>
            </a:endParaRPr>
          </a:p>
          <a:p>
            <a:pPr marL="342900"/>
            <a:endParaRPr lang="en-US" alt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966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1879600" algn="l"/>
              </a:tabLst>
            </a:pPr>
            <a:r>
              <a:rPr lang="en-US" altLang="en-US" b="1" dirty="0" smtClean="0"/>
              <a:t>Economic/Social</a:t>
            </a:r>
          </a:p>
          <a:p>
            <a:r>
              <a:rPr lang="en-US" altLang="en-US" dirty="0" smtClean="0"/>
              <a:t>Reduced analytics, lower analysis costs </a:t>
            </a:r>
            <a:r>
              <a:rPr lang="en-US" altLang="en-US" dirty="0" smtClean="0">
                <a:sym typeface="Wingdings" panose="05000000000000000000" pitchFamily="2" charset="2"/>
              </a:rPr>
              <a:t> lower number of sampling hence reduction in number of samples preparation, transportation and analysis work</a:t>
            </a:r>
          </a:p>
          <a:p>
            <a:r>
              <a:rPr lang="en-US" altLang="en-US" dirty="0" smtClean="0">
                <a:sym typeface="Wingdings" panose="05000000000000000000" pitchFamily="2" charset="2"/>
              </a:rPr>
              <a:t>Production through intensified smart-scale process close to customer  reduced transportation costs hence lower carbon print</a:t>
            </a:r>
          </a:p>
          <a:p>
            <a:r>
              <a:rPr lang="en-US" altLang="en-US" dirty="0" smtClean="0">
                <a:sym typeface="Wingdings" panose="05000000000000000000" pitchFamily="2" charset="2"/>
              </a:rPr>
              <a:t>Process intensification by model based methods leads to self-optimization plants  lesser stress for operational personal hence improving human productivity</a:t>
            </a:r>
          </a:p>
          <a:p>
            <a:endParaRPr lang="en-US" altLang="en-US" dirty="0" smtClean="0">
              <a:sym typeface="Wingdings" panose="05000000000000000000" pitchFamily="2" charset="2"/>
            </a:endParaRPr>
          </a:p>
          <a:p>
            <a:endParaRPr lang="en-GB" altLang="en-US" dirty="0" smtClean="0">
              <a:sym typeface="Wingdings" panose="05000000000000000000" pitchFamily="2" charset="2"/>
            </a:endParaRPr>
          </a:p>
          <a:p>
            <a:endParaRPr lang="en-US" alt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92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b="1" dirty="0" smtClean="0"/>
              <a:t>Environmental</a:t>
            </a:r>
            <a:endParaRPr lang="en-US" altLang="en-US" b="1" dirty="0"/>
          </a:p>
          <a:p>
            <a:pPr marL="342900"/>
            <a:r>
              <a:rPr lang="en-US" altLang="en-US" dirty="0" smtClean="0"/>
              <a:t>Optimum utilization of resources such as process heating/cooling </a:t>
            </a:r>
            <a:r>
              <a:rPr lang="en-US" altLang="en-US" dirty="0" smtClean="0">
                <a:sym typeface="Wingdings" panose="05000000000000000000" pitchFamily="2" charset="2"/>
              </a:rPr>
              <a:t> lower energy consumption</a:t>
            </a:r>
          </a:p>
          <a:p>
            <a:pPr marL="342900"/>
            <a:r>
              <a:rPr lang="en-US" altLang="en-US" dirty="0" smtClean="0">
                <a:sym typeface="Wingdings" panose="05000000000000000000" pitchFamily="2" charset="2"/>
              </a:rPr>
              <a:t>Optimum use of production assets  Batch time optimized by model based methods depending on quality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9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43400" y="1676400"/>
            <a:ext cx="4776018" cy="35052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Plant </a:t>
            </a:r>
            <a:r>
              <a:rPr lang="nb-NO" sz="2800" dirty="0" err="1" smtClean="0"/>
              <a:t>control</a:t>
            </a:r>
            <a:r>
              <a:rPr lang="nb-NO" sz="2800" dirty="0" smtClean="0"/>
              <a:t> is not </a:t>
            </a:r>
            <a:r>
              <a:rPr lang="nb-NO" sz="2800" dirty="0" err="1" smtClean="0"/>
              <a:t>one</a:t>
            </a:r>
            <a:r>
              <a:rPr lang="nb-NO" sz="2800" dirty="0" smtClean="0"/>
              <a:t> </a:t>
            </a:r>
            <a:r>
              <a:rPr lang="nb-NO" sz="2800" dirty="0" err="1" smtClean="0"/>
              <a:t>man’s</a:t>
            </a:r>
            <a:r>
              <a:rPr lang="nb-NO" sz="2800" dirty="0" smtClean="0"/>
              <a:t> </a:t>
            </a:r>
            <a:r>
              <a:rPr lang="nb-NO" sz="2800" dirty="0" err="1" smtClean="0"/>
              <a:t>work</a:t>
            </a:r>
            <a:r>
              <a:rPr lang="nb-NO" sz="2800" dirty="0" smtClean="0"/>
              <a:t>;</a:t>
            </a:r>
            <a:br>
              <a:rPr lang="nb-NO" sz="2800" dirty="0" smtClean="0"/>
            </a:b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err="1" smtClean="0"/>
              <a:t>Thank</a:t>
            </a:r>
            <a:r>
              <a:rPr lang="nb-NO" sz="2800" dirty="0" smtClean="0"/>
              <a:t> </a:t>
            </a:r>
            <a:r>
              <a:rPr lang="nb-NO" sz="2800" dirty="0" err="1" smtClean="0"/>
              <a:t>you</a:t>
            </a:r>
            <a:r>
              <a:rPr lang="nb-NO" sz="2800" dirty="0" smtClean="0"/>
              <a:t> to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br>
              <a:rPr lang="nb-NO" sz="2800" dirty="0" smtClean="0"/>
            </a:br>
            <a:r>
              <a:rPr lang="nb-NO" sz="2800" dirty="0" smtClean="0"/>
              <a:t>COOPOL team and</a:t>
            </a:r>
            <a:br>
              <a:rPr lang="nb-NO" sz="2800" dirty="0" smtClean="0"/>
            </a:br>
            <a:r>
              <a:rPr lang="nb-NO" sz="2800" dirty="0"/>
              <a:t/>
            </a:r>
            <a:br>
              <a:rPr lang="nb-NO" sz="28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447800"/>
            <a:ext cx="3645505" cy="3962400"/>
          </a:xfrm>
          <a:prstGeom prst="rect">
            <a:avLst/>
          </a:prstGeom>
        </p:spPr>
      </p:pic>
      <p:pic>
        <p:nvPicPr>
          <p:cNvPr id="5122" name="Picture 2" descr="http://ec.europa.eu/wel/template-2012/images/logo/logo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59" y="4352924"/>
            <a:ext cx="16383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228600"/>
            <a:ext cx="9202797" cy="5638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COOPOL 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5562600" cy="50292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Provide basis </a:t>
            </a:r>
            <a:r>
              <a:rPr lang="en-GB" dirty="0"/>
              <a:t>for widely applicable </a:t>
            </a:r>
            <a:r>
              <a:rPr lang="en-GB" dirty="0" smtClean="0"/>
              <a:t>intensified </a:t>
            </a:r>
            <a:r>
              <a:rPr lang="en-GB" dirty="0"/>
              <a:t>chemical processes</a:t>
            </a:r>
            <a:endParaRPr lang="en-US" dirty="0"/>
          </a:p>
          <a:p>
            <a:pPr lvl="1"/>
            <a:r>
              <a:rPr lang="en-US" dirty="0"/>
              <a:t>Short term </a:t>
            </a:r>
            <a:r>
              <a:rPr lang="en-US" dirty="0" smtClean="0"/>
              <a:t>approach: Process </a:t>
            </a:r>
            <a:r>
              <a:rPr lang="en-US" dirty="0"/>
              <a:t>intensification of semi-batch polymerization   processes</a:t>
            </a:r>
          </a:p>
          <a:p>
            <a:pPr lvl="1"/>
            <a:r>
              <a:rPr lang="en-US" dirty="0"/>
              <a:t>Long term </a:t>
            </a:r>
            <a:r>
              <a:rPr lang="en-US" dirty="0" smtClean="0"/>
              <a:t>approach: Process </a:t>
            </a:r>
            <a:r>
              <a:rPr lang="en-US" dirty="0"/>
              <a:t>intensification by robust and reproducible production of polymerization to smart-scale continuous processes </a:t>
            </a:r>
          </a:p>
          <a:p>
            <a:r>
              <a:rPr lang="en-GB" dirty="0"/>
              <a:t>Develop </a:t>
            </a:r>
            <a:r>
              <a:rPr lang="en-GB" dirty="0" smtClean="0"/>
              <a:t>and demonstrate new </a:t>
            </a:r>
            <a:r>
              <a:rPr lang="en-GB" dirty="0"/>
              <a:t>methods and tools for </a:t>
            </a:r>
            <a:r>
              <a:rPr lang="en-GB" b="1" dirty="0"/>
              <a:t>model based </a:t>
            </a:r>
            <a:r>
              <a:rPr lang="en-GB" b="1" dirty="0" smtClean="0"/>
              <a:t>predictive control </a:t>
            </a:r>
            <a:r>
              <a:rPr lang="en-GB" b="1" dirty="0"/>
              <a:t>and </a:t>
            </a:r>
            <a:r>
              <a:rPr lang="en-GB" b="1" dirty="0" smtClean="0"/>
              <a:t>optimization</a:t>
            </a:r>
            <a:endParaRPr lang="en-GB" dirty="0"/>
          </a:p>
          <a:p>
            <a:r>
              <a:rPr lang="en-US" dirty="0" smtClean="0"/>
              <a:t>Read </a:t>
            </a:r>
            <a:r>
              <a:rPr lang="en-US" dirty="0" smtClean="0"/>
              <a:t>more: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://www.coopol.eu</a:t>
            </a:r>
            <a:r>
              <a:rPr lang="en-US" dirty="0" smtClean="0">
                <a:hlinkClick r:id="rId2"/>
              </a:rPr>
              <a:t>/</a:t>
            </a:r>
            <a:endParaRPr lang="en-US" noProof="0" dirty="0" smtClean="0"/>
          </a:p>
          <a:p>
            <a:pPr lvl="2"/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3675-8262-43EF-8438-23C0F36EC51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0" y="836612"/>
            <a:ext cx="3016250" cy="5183188"/>
          </a:xfrm>
        </p:spPr>
      </p:pic>
    </p:spTree>
    <p:extLst>
      <p:ext uri="{BB962C8B-B14F-4D97-AF65-F5344CB8AC3E}">
        <p14:creationId xmlns:p14="http://schemas.microsoft.com/office/powerpoint/2010/main" val="32921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 rot="5112863">
            <a:off x="2031139" y="997297"/>
            <a:ext cx="948556" cy="1819914"/>
            <a:chOff x="6050879" y="3541743"/>
            <a:chExt cx="948556" cy="1631918"/>
          </a:xfrm>
        </p:grpSpPr>
        <p:sp>
          <p:nvSpPr>
            <p:cNvPr id="55" name="Arc 54"/>
            <p:cNvSpPr/>
            <p:nvPr/>
          </p:nvSpPr>
          <p:spPr>
            <a:xfrm rot="8324885">
              <a:off x="6085035" y="3541743"/>
              <a:ext cx="914400" cy="914400"/>
            </a:xfrm>
            <a:prstGeom prst="arc">
              <a:avLst>
                <a:gd name="adj1" fmla="val 17477827"/>
                <a:gd name="adj2" fmla="val 2031818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 rot="19413111">
              <a:off x="6050879" y="4259261"/>
              <a:ext cx="914400" cy="914400"/>
            </a:xfrm>
            <a:prstGeom prst="arc">
              <a:avLst>
                <a:gd name="adj1" fmla="val 17175599"/>
                <a:gd name="adj2" fmla="val 2004001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455281" y="1650255"/>
            <a:ext cx="1450482" cy="2750505"/>
            <a:chOff x="3230126" y="2448023"/>
            <a:chExt cx="1450482" cy="2750505"/>
          </a:xfrm>
        </p:grpSpPr>
        <p:sp>
          <p:nvSpPr>
            <p:cNvPr id="39" name="Left Arrow 38"/>
            <p:cNvSpPr/>
            <p:nvPr/>
          </p:nvSpPr>
          <p:spPr>
            <a:xfrm rot="10800000">
              <a:off x="3230126" y="2448023"/>
              <a:ext cx="1305809" cy="469087"/>
            </a:xfrm>
            <a:prstGeom prst="leftArrow">
              <a:avLst>
                <a:gd name="adj1" fmla="val 60000"/>
                <a:gd name="adj2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Left Arrow 40"/>
            <p:cNvSpPr/>
            <p:nvPr/>
          </p:nvSpPr>
          <p:spPr>
            <a:xfrm rot="16200000">
              <a:off x="3121583" y="3639503"/>
              <a:ext cx="2648963" cy="469087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8" name="Left Arrow 37"/>
          <p:cNvSpPr/>
          <p:nvPr/>
        </p:nvSpPr>
        <p:spPr>
          <a:xfrm rot="16200000">
            <a:off x="2696274" y="3579799"/>
            <a:ext cx="1151597" cy="46908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Left Arrow 14"/>
          <p:cNvSpPr/>
          <p:nvPr/>
        </p:nvSpPr>
        <p:spPr>
          <a:xfrm rot="16200000">
            <a:off x="2978701" y="2108656"/>
            <a:ext cx="1151597" cy="46908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COOPOL </a:t>
            </a:r>
            <a:r>
              <a:rPr lang="en-GB" sz="4000" dirty="0" smtClean="0">
                <a:solidFill>
                  <a:prstClr val="black"/>
                </a:solidFill>
              </a:rPr>
              <a:t>structure</a:t>
            </a: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254355" y="5526832"/>
            <a:ext cx="609600" cy="365125"/>
          </a:xfrm>
        </p:spPr>
        <p:txBody>
          <a:bodyPr/>
          <a:lstStyle/>
          <a:p>
            <a:fld id="{BAE9176F-757E-452A-82DC-1D6D7AAED3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0691" y="903040"/>
            <a:ext cx="7704856" cy="43204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WP1: Project Management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6200000">
            <a:off x="1010836" y="2102153"/>
            <a:ext cx="1139120" cy="46908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620691" y="1447856"/>
            <a:ext cx="1656184" cy="895344"/>
            <a:chOff x="2200132" y="1411"/>
            <a:chExt cx="1695735" cy="1356588"/>
          </a:xfrm>
        </p:grpSpPr>
        <p:sp>
          <p:nvSpPr>
            <p:cNvPr id="9" name="Rounded Rectangle 8"/>
            <p:cNvSpPr/>
            <p:nvPr/>
          </p:nvSpPr>
          <p:spPr>
            <a:xfrm>
              <a:off x="2200132" y="1411"/>
              <a:ext cx="1695735" cy="135658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239865" y="41144"/>
              <a:ext cx="1616269" cy="12771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WP2: </a:t>
              </a:r>
            </a:p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 smtClean="0"/>
                <a:t>Experiments for data generation</a:t>
              </a:r>
              <a:endParaRPr lang="en-US" sz="1100" b="1" kern="1200" dirty="0" smtClean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0931" y="1394102"/>
            <a:ext cx="1656184" cy="1067280"/>
            <a:chOff x="2200132" y="-81717"/>
            <a:chExt cx="1695735" cy="1356590"/>
          </a:xfrm>
        </p:grpSpPr>
        <p:sp>
          <p:nvSpPr>
            <p:cNvPr id="13" name="Rounded Rectangle 12"/>
            <p:cNvSpPr/>
            <p:nvPr/>
          </p:nvSpPr>
          <p:spPr>
            <a:xfrm>
              <a:off x="2200132" y="-81717"/>
              <a:ext cx="1695735" cy="1356590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239865" y="-48881"/>
              <a:ext cx="1616269" cy="130762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</a:pPr>
              <a:r>
                <a:rPr lang="en-US" sz="1100" b="1" kern="1200" dirty="0" smtClean="0"/>
                <a:t>WP3: </a:t>
              </a:r>
            </a:p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</a:pPr>
              <a:r>
                <a:rPr lang="en-US" sz="1100" b="1" dirty="0" smtClean="0"/>
                <a:t>Analytical protocol &amp; Observability</a:t>
              </a:r>
            </a:p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</a:pPr>
              <a:r>
                <a:rPr lang="en-US" sz="1100" b="1" dirty="0" smtClean="0"/>
                <a:t>Sensor fusion</a:t>
              </a:r>
            </a:p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</a:pPr>
              <a:r>
                <a:rPr lang="en-US" sz="1100" b="1" dirty="0" smtClean="0"/>
                <a:t>Soft sensors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0691" y="2945222"/>
            <a:ext cx="3741208" cy="895344"/>
            <a:chOff x="2200132" y="1411"/>
            <a:chExt cx="1695735" cy="1356588"/>
          </a:xfrm>
        </p:grpSpPr>
        <p:sp>
          <p:nvSpPr>
            <p:cNvPr id="17" name="Rounded Rectangle 16"/>
            <p:cNvSpPr/>
            <p:nvPr/>
          </p:nvSpPr>
          <p:spPr>
            <a:xfrm>
              <a:off x="2200132" y="1411"/>
              <a:ext cx="1695735" cy="135658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239865" y="41144"/>
              <a:ext cx="1616269" cy="12771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WP4: </a:t>
              </a:r>
            </a:p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 smtClean="0"/>
                <a:t>Development of kinetic model incorporating polymer structure properties for semi-batch and smart scale continuous processes</a:t>
              </a:r>
              <a:endParaRPr lang="en-US" sz="1100" b="1" kern="1200" dirty="0" smtClean="0"/>
            </a:p>
          </p:txBody>
        </p:sp>
      </p:grpSp>
      <p:grpSp>
        <p:nvGrpSpPr>
          <p:cNvPr id="31" name="Group 30"/>
          <p:cNvGrpSpPr/>
          <p:nvPr/>
        </p:nvGrpSpPr>
        <p:grpSpPr>
          <a:xfrm rot="5112863">
            <a:off x="1092766" y="1748798"/>
            <a:ext cx="948556" cy="1819914"/>
            <a:chOff x="6050879" y="3541743"/>
            <a:chExt cx="948556" cy="1631918"/>
          </a:xfrm>
        </p:grpSpPr>
        <p:sp>
          <p:nvSpPr>
            <p:cNvPr id="29" name="Arc 28"/>
            <p:cNvSpPr/>
            <p:nvPr/>
          </p:nvSpPr>
          <p:spPr>
            <a:xfrm rot="8324885">
              <a:off x="6085035" y="3541743"/>
              <a:ext cx="914400" cy="914400"/>
            </a:xfrm>
            <a:prstGeom prst="arc">
              <a:avLst>
                <a:gd name="adj1" fmla="val 17477827"/>
                <a:gd name="adj2" fmla="val 2031818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19413111">
              <a:off x="6050879" y="4259261"/>
              <a:ext cx="914400" cy="914400"/>
            </a:xfrm>
            <a:prstGeom prst="arc">
              <a:avLst>
                <a:gd name="adj1" fmla="val 17175599"/>
                <a:gd name="adj2" fmla="val 2004001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5112863">
            <a:off x="3088492" y="1765760"/>
            <a:ext cx="948556" cy="1819914"/>
            <a:chOff x="6050879" y="3541743"/>
            <a:chExt cx="948556" cy="1631918"/>
          </a:xfrm>
        </p:grpSpPr>
        <p:sp>
          <p:nvSpPr>
            <p:cNvPr id="33" name="Arc 32"/>
            <p:cNvSpPr/>
            <p:nvPr/>
          </p:nvSpPr>
          <p:spPr>
            <a:xfrm rot="8324885">
              <a:off x="6085035" y="3541743"/>
              <a:ext cx="914400" cy="914400"/>
            </a:xfrm>
            <a:prstGeom prst="arc">
              <a:avLst>
                <a:gd name="adj1" fmla="val 17477827"/>
                <a:gd name="adj2" fmla="val 2031818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rot="19413111">
              <a:off x="6050879" y="4259261"/>
              <a:ext cx="914400" cy="914400"/>
            </a:xfrm>
            <a:prstGeom prst="arc">
              <a:avLst>
                <a:gd name="adj1" fmla="val 17175599"/>
                <a:gd name="adj2" fmla="val 2004001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81166" y="4390141"/>
            <a:ext cx="3741208" cy="895344"/>
            <a:chOff x="2200132" y="1411"/>
            <a:chExt cx="1695735" cy="1356588"/>
          </a:xfrm>
        </p:grpSpPr>
        <p:sp>
          <p:nvSpPr>
            <p:cNvPr id="36" name="Rounded Rectangle 35"/>
            <p:cNvSpPr/>
            <p:nvPr/>
          </p:nvSpPr>
          <p:spPr>
            <a:xfrm>
              <a:off x="2200132" y="1411"/>
              <a:ext cx="1695735" cy="135658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2239865" y="41144"/>
              <a:ext cx="1616269" cy="12771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WP5: </a:t>
              </a:r>
            </a:p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/>
                <a:t>Development &amp; testing of control strategies for model based solutions; NMPC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 rot="5112863">
            <a:off x="4161900" y="3105252"/>
            <a:ext cx="948556" cy="1819914"/>
            <a:chOff x="6050879" y="3541743"/>
            <a:chExt cx="948556" cy="1631918"/>
          </a:xfrm>
        </p:grpSpPr>
        <p:sp>
          <p:nvSpPr>
            <p:cNvPr id="43" name="Arc 42"/>
            <p:cNvSpPr/>
            <p:nvPr/>
          </p:nvSpPr>
          <p:spPr>
            <a:xfrm rot="8324885">
              <a:off x="6085035" y="3541743"/>
              <a:ext cx="914400" cy="914400"/>
            </a:xfrm>
            <a:prstGeom prst="arc">
              <a:avLst>
                <a:gd name="adj1" fmla="val 17477827"/>
                <a:gd name="adj2" fmla="val 2031818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 rot="19413111">
              <a:off x="6050879" y="4259261"/>
              <a:ext cx="914400" cy="914400"/>
            </a:xfrm>
            <a:prstGeom prst="arc">
              <a:avLst>
                <a:gd name="adj1" fmla="val 17175599"/>
                <a:gd name="adj2" fmla="val 2004001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 rot="5112863">
            <a:off x="2746459" y="3208440"/>
            <a:ext cx="948556" cy="1819914"/>
            <a:chOff x="6050879" y="3541743"/>
            <a:chExt cx="948556" cy="1631918"/>
          </a:xfrm>
        </p:grpSpPr>
        <p:sp>
          <p:nvSpPr>
            <p:cNvPr id="46" name="Arc 45"/>
            <p:cNvSpPr/>
            <p:nvPr/>
          </p:nvSpPr>
          <p:spPr>
            <a:xfrm rot="8324885">
              <a:off x="6085035" y="3541743"/>
              <a:ext cx="914400" cy="914400"/>
            </a:xfrm>
            <a:prstGeom prst="arc">
              <a:avLst>
                <a:gd name="adj1" fmla="val 17477827"/>
                <a:gd name="adj2" fmla="val 2031818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 rot="19413111">
              <a:off x="6050879" y="4259261"/>
              <a:ext cx="914400" cy="914400"/>
            </a:xfrm>
            <a:prstGeom prst="arc">
              <a:avLst>
                <a:gd name="adj1" fmla="val 17175599"/>
                <a:gd name="adj2" fmla="val 2004001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533400" y="5511552"/>
            <a:ext cx="7576123" cy="43204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WP7: Dissemination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5400000">
            <a:off x="4724500" y="2945441"/>
            <a:ext cx="3673703" cy="648073"/>
          </a:xfrm>
          <a:prstGeom prst="triangle">
            <a:avLst>
              <a:gd name="adj" fmla="val 49030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755552" y="2173931"/>
            <a:ext cx="3927558" cy="1465413"/>
            <a:chOff x="2200132" y="1411"/>
            <a:chExt cx="1695735" cy="1356588"/>
          </a:xfrm>
        </p:grpSpPr>
        <p:sp>
          <p:nvSpPr>
            <p:cNvPr id="52" name="Rounded Rectangle 51"/>
            <p:cNvSpPr/>
            <p:nvPr/>
          </p:nvSpPr>
          <p:spPr>
            <a:xfrm>
              <a:off x="2200132" y="1411"/>
              <a:ext cx="1695735" cy="135658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2239865" y="41144"/>
              <a:ext cx="1616269" cy="12771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WP6: </a:t>
              </a:r>
            </a:p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/>
                <a:t>Implementation and demonstration for smart-scale and semi-batch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69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14 -0.04653 L 0.20625 -0.04653 C 0.24497 -0.04653 0.29288 -0.01088 0.29288 0.01829 L 0.29288 0.08426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652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COOPOL case </a:t>
            </a:r>
            <a:r>
              <a:rPr lang="nb-NO" sz="2400" dirty="0" err="1" smtClean="0"/>
              <a:t>study</a:t>
            </a:r>
            <a:r>
              <a:rPr lang="nb-NO" sz="2400" dirty="0" smtClean="0"/>
              <a:t>: </a:t>
            </a:r>
            <a:br>
              <a:rPr lang="nb-NO" sz="2400" dirty="0" smtClean="0"/>
            </a:br>
            <a:r>
              <a:rPr lang="nb-NO" sz="2400" dirty="0" err="1" smtClean="0"/>
              <a:t>Process</a:t>
            </a:r>
            <a:r>
              <a:rPr lang="nb-NO" sz="2400" dirty="0" smtClean="0"/>
              <a:t> </a:t>
            </a:r>
            <a:r>
              <a:rPr lang="nb-NO" sz="2400" dirty="0" err="1" smtClean="0"/>
              <a:t>intensification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Continuous</a:t>
            </a:r>
            <a:r>
              <a:rPr lang="nb-NO" sz="2400" dirty="0" smtClean="0"/>
              <a:t> </a:t>
            </a:r>
            <a:r>
              <a:rPr lang="nb-NO" sz="2400" dirty="0" err="1" smtClean="0"/>
              <a:t>Emulsion</a:t>
            </a:r>
            <a:r>
              <a:rPr lang="nb-NO" sz="2400" dirty="0" smtClean="0"/>
              <a:t> </a:t>
            </a:r>
            <a:r>
              <a:rPr lang="nb-NO" sz="2400" dirty="0" err="1" smtClean="0"/>
              <a:t>Polymerization</a:t>
            </a:r>
            <a:r>
              <a:rPr lang="nb-NO" sz="2400" dirty="0" smtClean="0"/>
              <a:t>.</a:t>
            </a:r>
            <a:br>
              <a:rPr lang="nb-NO" sz="2400" dirty="0" smtClean="0"/>
            </a:br>
            <a:r>
              <a:rPr lang="nb-NO" sz="1600" dirty="0" smtClean="0"/>
              <a:t>Smart-</a:t>
            </a:r>
            <a:r>
              <a:rPr lang="nb-NO" sz="1600" dirty="0" err="1" smtClean="0"/>
              <a:t>Scale</a:t>
            </a:r>
            <a:r>
              <a:rPr lang="nb-NO" sz="1600" dirty="0" smtClean="0"/>
              <a:t> </a:t>
            </a:r>
            <a:r>
              <a:rPr lang="nb-NO" sz="1600" dirty="0" err="1" smtClean="0"/>
              <a:t>Tubular</a:t>
            </a:r>
            <a:r>
              <a:rPr lang="nb-NO" sz="1600" dirty="0" smtClean="0"/>
              <a:t> </a:t>
            </a:r>
            <a:r>
              <a:rPr lang="nb-NO" sz="1600" dirty="0" err="1" smtClean="0"/>
              <a:t>Reactor</a:t>
            </a:r>
            <a:r>
              <a:rPr lang="nb-NO" sz="1600" dirty="0" smtClean="0"/>
              <a:t>. 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ED7C-77A2-42FA-81A7-FA706B6D2BF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85900"/>
            <a:ext cx="248161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Smart-</a:t>
            </a:r>
            <a:r>
              <a:rPr lang="nb-NO" dirty="0" err="1" smtClean="0"/>
              <a:t>Scale</a:t>
            </a:r>
            <a:r>
              <a:rPr lang="nb-NO" dirty="0" smtClean="0"/>
              <a:t> </a:t>
            </a:r>
            <a:r>
              <a:rPr lang="nb-NO" dirty="0" err="1" smtClean="0"/>
              <a:t>Reactor</a:t>
            </a:r>
            <a:r>
              <a:rPr lang="nb-NO" dirty="0" smtClean="0"/>
              <a:t> Setup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9" y="998137"/>
            <a:ext cx="4386001" cy="494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98138"/>
            <a:ext cx="4655960" cy="49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Smart-</a:t>
            </a:r>
            <a:r>
              <a:rPr lang="nb-NO" dirty="0" err="1" smtClean="0"/>
              <a:t>Scale</a:t>
            </a:r>
            <a:r>
              <a:rPr lang="nb-NO" dirty="0" smtClean="0"/>
              <a:t> </a:t>
            </a:r>
            <a:r>
              <a:rPr lang="nb-NO" dirty="0" err="1" smtClean="0"/>
              <a:t>Reactor</a:t>
            </a:r>
            <a:r>
              <a:rPr lang="nb-NO" dirty="0" smtClean="0"/>
              <a:t> Setup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98" y="783066"/>
            <a:ext cx="8926801" cy="26183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99" y="3401433"/>
            <a:ext cx="8926801" cy="26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Increase</a:t>
            </a:r>
            <a:r>
              <a:rPr lang="nb-NO" dirty="0" smtClean="0"/>
              <a:t> in </a:t>
            </a:r>
            <a:r>
              <a:rPr lang="nb-NO" dirty="0" err="1" smtClean="0"/>
              <a:t>space</a:t>
            </a:r>
            <a:r>
              <a:rPr lang="nb-NO" dirty="0" smtClean="0"/>
              <a:t> time </a:t>
            </a:r>
            <a:r>
              <a:rPr lang="nb-NO" dirty="0" err="1" smtClean="0"/>
              <a:t>yield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an order </a:t>
            </a:r>
            <a:r>
              <a:rPr lang="nb-NO" dirty="0" err="1" smtClean="0"/>
              <a:t>of</a:t>
            </a:r>
            <a:r>
              <a:rPr lang="nb-NO" dirty="0" smtClean="0"/>
              <a:t> magnitude</a:t>
            </a:r>
          </a:p>
          <a:p>
            <a:r>
              <a:rPr lang="nb-NO" dirty="0" err="1" smtClean="0"/>
              <a:t>Almost</a:t>
            </a:r>
            <a:r>
              <a:rPr lang="nb-NO" dirty="0" smtClean="0"/>
              <a:t> </a:t>
            </a:r>
            <a:r>
              <a:rPr lang="nb-NO" dirty="0" err="1" smtClean="0"/>
              <a:t>plug</a:t>
            </a:r>
            <a:r>
              <a:rPr lang="nb-NO" dirty="0" smtClean="0"/>
              <a:t> </a:t>
            </a:r>
            <a:r>
              <a:rPr lang="nb-NO" dirty="0" err="1" smtClean="0"/>
              <a:t>flow</a:t>
            </a:r>
            <a:r>
              <a:rPr lang="nb-NO" dirty="0" smtClean="0"/>
              <a:t> </a:t>
            </a:r>
            <a:r>
              <a:rPr lang="nb-NO" dirty="0" err="1" smtClean="0"/>
              <a:t>behavior</a:t>
            </a:r>
            <a:endParaRPr lang="nb-NO" dirty="0" smtClean="0"/>
          </a:p>
          <a:p>
            <a:r>
              <a:rPr lang="nb-NO" dirty="0" err="1" smtClean="0"/>
              <a:t>Resonably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  <a:r>
              <a:rPr lang="nb-NO" dirty="0" err="1" smtClean="0"/>
              <a:t>dissipation</a:t>
            </a:r>
            <a:r>
              <a:rPr lang="nb-NO" dirty="0" smtClean="0"/>
              <a:t> by </a:t>
            </a:r>
            <a:r>
              <a:rPr lang="nb-NO" dirty="0" err="1" smtClean="0"/>
              <a:t>optimized</a:t>
            </a:r>
            <a:r>
              <a:rPr lang="nb-NO" dirty="0" smtClean="0"/>
              <a:t> combination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static</a:t>
            </a:r>
            <a:r>
              <a:rPr lang="nb-NO" dirty="0" smtClean="0"/>
              <a:t> </a:t>
            </a:r>
            <a:r>
              <a:rPr lang="nb-NO" dirty="0" err="1" smtClean="0"/>
              <a:t>mixers</a:t>
            </a:r>
            <a:r>
              <a:rPr lang="nb-NO" dirty="0" smtClean="0"/>
              <a:t>, </a:t>
            </a:r>
            <a:r>
              <a:rPr lang="nb-NO" dirty="0" err="1" smtClean="0"/>
              <a:t>secondary</a:t>
            </a:r>
            <a:r>
              <a:rPr lang="nb-NO" dirty="0" smtClean="0"/>
              <a:t> </a:t>
            </a:r>
            <a:r>
              <a:rPr lang="nb-NO" dirty="0" err="1" smtClean="0"/>
              <a:t>flow</a:t>
            </a:r>
            <a:r>
              <a:rPr lang="nb-NO" dirty="0" smtClean="0"/>
              <a:t> </a:t>
            </a:r>
            <a:r>
              <a:rPr lang="nb-NO" dirty="0" err="1" smtClean="0"/>
              <a:t>phenomena</a:t>
            </a:r>
            <a:r>
              <a:rPr lang="nb-NO" dirty="0" smtClean="0"/>
              <a:t> and </a:t>
            </a:r>
            <a:r>
              <a:rPr lang="nb-NO" dirty="0" err="1" smtClean="0"/>
              <a:t>pulsed</a:t>
            </a:r>
            <a:r>
              <a:rPr lang="nb-NO" dirty="0" smtClean="0"/>
              <a:t> </a:t>
            </a:r>
            <a:r>
              <a:rPr lang="nb-NO" dirty="0" err="1" smtClean="0"/>
              <a:t>feed</a:t>
            </a:r>
            <a:r>
              <a:rPr lang="nb-NO" dirty="0" smtClean="0"/>
              <a:t> </a:t>
            </a:r>
            <a:r>
              <a:rPr lang="nb-NO" dirty="0" err="1" smtClean="0"/>
              <a:t>flow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drop</a:t>
            </a:r>
            <a:endParaRPr lang="nb-NO" dirty="0" smtClean="0"/>
          </a:p>
          <a:p>
            <a:r>
              <a:rPr lang="nb-NO" dirty="0" smtClean="0"/>
              <a:t>High </a:t>
            </a:r>
            <a:r>
              <a:rPr lang="nb-NO" dirty="0" err="1" smtClean="0"/>
              <a:t>specific</a:t>
            </a:r>
            <a:r>
              <a:rPr lang="nb-NO" dirty="0" smtClean="0"/>
              <a:t> heat 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867-5F29-4F60-B54A-CDCE20A7ED3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COOPOL case </a:t>
            </a:r>
            <a:r>
              <a:rPr lang="nb-NO" sz="2400" dirty="0" err="1" smtClean="0"/>
              <a:t>study</a:t>
            </a:r>
            <a:r>
              <a:rPr lang="nb-NO" sz="2400" dirty="0" smtClean="0"/>
              <a:t>: 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 err="1"/>
              <a:t>Process</a:t>
            </a:r>
            <a:r>
              <a:rPr lang="nb-NO" sz="2400" dirty="0"/>
              <a:t> </a:t>
            </a:r>
            <a:r>
              <a:rPr lang="nb-NO" sz="2400" dirty="0" err="1"/>
              <a:t>intensification</a:t>
            </a:r>
            <a:r>
              <a:rPr lang="nb-NO" sz="2400" dirty="0"/>
              <a:t> </a:t>
            </a:r>
            <a:r>
              <a:rPr lang="nb-NO" sz="2400" dirty="0" err="1"/>
              <a:t>through</a:t>
            </a:r>
            <a:r>
              <a:rPr lang="nb-NO" sz="2400" dirty="0"/>
              <a:t> </a:t>
            </a:r>
            <a:r>
              <a:rPr lang="nb-NO" sz="2400" dirty="0" err="1"/>
              <a:t>optimization</a:t>
            </a:r>
            <a:r>
              <a:rPr lang="nb-NO" sz="2400" dirty="0"/>
              <a:t> </a:t>
            </a:r>
            <a:r>
              <a:rPr lang="nb-NO" sz="2400" dirty="0" err="1"/>
              <a:t>based</a:t>
            </a:r>
            <a:r>
              <a:rPr lang="nb-NO" sz="2400" dirty="0"/>
              <a:t> </a:t>
            </a:r>
            <a:r>
              <a:rPr lang="nb-NO" sz="2400" dirty="0" err="1"/>
              <a:t>control</a:t>
            </a:r>
            <a:r>
              <a:rPr lang="nb-NO" sz="2400" dirty="0"/>
              <a:t>.</a:t>
            </a:r>
            <a:br>
              <a:rPr lang="nb-NO" sz="2400" dirty="0"/>
            </a:br>
            <a:r>
              <a:rPr lang="nb-NO" sz="1600" dirty="0"/>
              <a:t>Pilot plant </a:t>
            </a:r>
            <a:r>
              <a:rPr lang="nb-NO" sz="1600" dirty="0" err="1"/>
              <a:t>demonstration</a:t>
            </a:r>
            <a:r>
              <a:rPr lang="nb-NO" sz="1600" dirty="0"/>
              <a:t>. 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ED7C-77A2-42FA-81A7-FA706B6D2BF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85900"/>
            <a:ext cx="248161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1.1|19.3|22.2|28|2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1.1|19.3|22.2|28|2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1.1|19.3|22.2|28|2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1059</Words>
  <Application>Microsoft Office PowerPoint</Application>
  <PresentationFormat>On-screen Show (4:3)</PresentationFormat>
  <Paragraphs>219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Peter Singstad  Trondheim, Norway</vt:lpstr>
      <vt:lpstr> </vt:lpstr>
      <vt:lpstr>COOPOL objectives</vt:lpstr>
      <vt:lpstr>COOPOL structure</vt:lpstr>
      <vt:lpstr>COOPOL case study:  Process intensification of Continuous Emulsion Polymerization. Smart-Scale Tubular Reactor. </vt:lpstr>
      <vt:lpstr>Smart-Scale Reactor Setup</vt:lpstr>
      <vt:lpstr>Smart-Scale Reactor Setup</vt:lpstr>
      <vt:lpstr>Results</vt:lpstr>
      <vt:lpstr>COOPOL case study:  Process intensification through optimization based control. Pilot plant demonstration. </vt:lpstr>
      <vt:lpstr>Pilot plant reactor (2m3) </vt:lpstr>
      <vt:lpstr>Model based control: Development phases</vt:lpstr>
      <vt:lpstr>Model based control: Development phases</vt:lpstr>
      <vt:lpstr>Model and application overview</vt:lpstr>
      <vt:lpstr>Model validation</vt:lpstr>
      <vt:lpstr>Control structure</vt:lpstr>
      <vt:lpstr>Batch optimization experiment</vt:lpstr>
      <vt:lpstr>Results</vt:lpstr>
      <vt:lpstr>Exploitation and impact:  The work is done, let’s start working.</vt:lpstr>
      <vt:lpstr>Impact</vt:lpstr>
      <vt:lpstr>Impact</vt:lpstr>
      <vt:lpstr>Impact</vt:lpstr>
      <vt:lpstr>Impact</vt:lpstr>
      <vt:lpstr>Plant control is not one man’s work;  Thank you to the  COOPOL team and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Kot</dc:creator>
  <cp:lastModifiedBy>Peter Singstad</cp:lastModifiedBy>
  <cp:revision>130</cp:revision>
  <dcterms:created xsi:type="dcterms:W3CDTF">2012-02-28T13:08:08Z</dcterms:created>
  <dcterms:modified xsi:type="dcterms:W3CDTF">2015-04-22T06:13:54Z</dcterms:modified>
</cp:coreProperties>
</file>